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69" r:id="rId3"/>
    <p:sldId id="290" r:id="rId4"/>
    <p:sldId id="294" r:id="rId5"/>
    <p:sldId id="293" r:id="rId6"/>
    <p:sldId id="268" r:id="rId7"/>
  </p:sldIdLst>
  <p:sldSz cx="9601200" cy="12801600" type="A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96B"/>
    <a:srgbClr val="D60C29"/>
    <a:srgbClr val="CA184B"/>
    <a:srgbClr val="EF1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55" d="100"/>
          <a:sy n="55" d="100"/>
        </p:scale>
        <p:origin x="319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400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EPE Aurélie" userId="e58e4972-cb82-4ac9-a094-dcd0d2d29fda" providerId="ADAL" clId="{E8437AA7-72F8-4C00-901C-BAFDDB76C63C}"/>
    <pc:docChg chg="undo redo custSel addSld delSld modSld">
      <pc:chgData name="LONGEPE Aurélie" userId="e58e4972-cb82-4ac9-a094-dcd0d2d29fda" providerId="ADAL" clId="{E8437AA7-72F8-4C00-901C-BAFDDB76C63C}" dt="2024-06-12T10:17:51.372" v="3126" actId="6549"/>
      <pc:docMkLst>
        <pc:docMk/>
      </pc:docMkLst>
      <pc:sldChg chg="modSp mod">
        <pc:chgData name="LONGEPE Aurélie" userId="e58e4972-cb82-4ac9-a094-dcd0d2d29fda" providerId="ADAL" clId="{E8437AA7-72F8-4C00-901C-BAFDDB76C63C}" dt="2024-06-12T09:36:13.448" v="2495" actId="1076"/>
        <pc:sldMkLst>
          <pc:docMk/>
          <pc:sldMk cId="2498415818" sldId="256"/>
        </pc:sldMkLst>
        <pc:spChg chg="mod">
          <ac:chgData name="LONGEPE Aurélie" userId="e58e4972-cb82-4ac9-a094-dcd0d2d29fda" providerId="ADAL" clId="{E8437AA7-72F8-4C00-901C-BAFDDB76C63C}" dt="2024-06-10T12:16:50.025" v="79" actId="6549"/>
          <ac:spMkLst>
            <pc:docMk/>
            <pc:sldMk cId="2498415818" sldId="256"/>
            <ac:spMk id="2" creationId="{27B7A25F-4C30-C028-315C-50561E076CAE}"/>
          </ac:spMkLst>
        </pc:spChg>
        <pc:spChg chg="mod">
          <ac:chgData name="LONGEPE Aurélie" userId="e58e4972-cb82-4ac9-a094-dcd0d2d29fda" providerId="ADAL" clId="{E8437AA7-72F8-4C00-901C-BAFDDB76C63C}" dt="2024-06-12T09:35:55.555" v="2492" actId="20577"/>
          <ac:spMkLst>
            <pc:docMk/>
            <pc:sldMk cId="2498415818" sldId="256"/>
            <ac:spMk id="3" creationId="{F0976B12-561E-C1C4-95BD-C87B61D71A79}"/>
          </ac:spMkLst>
        </pc:spChg>
        <pc:spChg chg="mod">
          <ac:chgData name="LONGEPE Aurélie" userId="e58e4972-cb82-4ac9-a094-dcd0d2d29fda" providerId="ADAL" clId="{E8437AA7-72F8-4C00-901C-BAFDDB76C63C}" dt="2024-06-12T09:36:03.924" v="2493" actId="1076"/>
          <ac:spMkLst>
            <pc:docMk/>
            <pc:sldMk cId="2498415818" sldId="256"/>
            <ac:spMk id="6" creationId="{C524EE0A-4D01-0AB1-15DF-7A7451226B64}"/>
          </ac:spMkLst>
        </pc:spChg>
        <pc:picChg chg="mod">
          <ac:chgData name="LONGEPE Aurélie" userId="e58e4972-cb82-4ac9-a094-dcd0d2d29fda" providerId="ADAL" clId="{E8437AA7-72F8-4C00-901C-BAFDDB76C63C}" dt="2024-06-12T09:36:06.518" v="2494" actId="1076"/>
          <ac:picMkLst>
            <pc:docMk/>
            <pc:sldMk cId="2498415818" sldId="256"/>
            <ac:picMk id="9" creationId="{3C6B00CA-0938-0ACB-E222-7DE671AEF5B7}"/>
          </ac:picMkLst>
        </pc:picChg>
        <pc:picChg chg="mod">
          <ac:chgData name="LONGEPE Aurélie" userId="e58e4972-cb82-4ac9-a094-dcd0d2d29fda" providerId="ADAL" clId="{E8437AA7-72F8-4C00-901C-BAFDDB76C63C}" dt="2024-06-12T09:36:13.448" v="2495" actId="1076"/>
          <ac:picMkLst>
            <pc:docMk/>
            <pc:sldMk cId="2498415818" sldId="256"/>
            <ac:picMk id="11" creationId="{B761018D-4878-948A-153F-A601EE4D249D}"/>
          </ac:picMkLst>
        </pc:picChg>
      </pc:sldChg>
      <pc:sldChg chg="add del">
        <pc:chgData name="LONGEPE Aurélie" userId="e58e4972-cb82-4ac9-a094-dcd0d2d29fda" providerId="ADAL" clId="{E8437AA7-72F8-4C00-901C-BAFDDB76C63C}" dt="2024-06-12T09:01:24.643" v="1713" actId="47"/>
        <pc:sldMkLst>
          <pc:docMk/>
          <pc:sldMk cId="2494946167" sldId="257"/>
        </pc:sldMkLst>
      </pc:sldChg>
      <pc:sldChg chg="del">
        <pc:chgData name="LONGEPE Aurélie" userId="e58e4972-cb82-4ac9-a094-dcd0d2d29fda" providerId="ADAL" clId="{E8437AA7-72F8-4C00-901C-BAFDDB76C63C}" dt="2024-06-10T12:52:26.885" v="995" actId="47"/>
        <pc:sldMkLst>
          <pc:docMk/>
          <pc:sldMk cId="4134182305" sldId="258"/>
        </pc:sldMkLst>
      </pc:sldChg>
      <pc:sldChg chg="del">
        <pc:chgData name="LONGEPE Aurélie" userId="e58e4972-cb82-4ac9-a094-dcd0d2d29fda" providerId="ADAL" clId="{E8437AA7-72F8-4C00-901C-BAFDDB76C63C}" dt="2024-06-10T12:52:26.885" v="995" actId="47"/>
        <pc:sldMkLst>
          <pc:docMk/>
          <pc:sldMk cId="1105545056" sldId="260"/>
        </pc:sldMkLst>
      </pc:sldChg>
      <pc:sldChg chg="del">
        <pc:chgData name="LONGEPE Aurélie" userId="e58e4972-cb82-4ac9-a094-dcd0d2d29fda" providerId="ADAL" clId="{E8437AA7-72F8-4C00-901C-BAFDDB76C63C}" dt="2024-06-10T12:52:45.363" v="1002" actId="47"/>
        <pc:sldMkLst>
          <pc:docMk/>
          <pc:sldMk cId="1997732939" sldId="261"/>
        </pc:sldMkLst>
      </pc:sldChg>
      <pc:sldChg chg="del">
        <pc:chgData name="LONGEPE Aurélie" userId="e58e4972-cb82-4ac9-a094-dcd0d2d29fda" providerId="ADAL" clId="{E8437AA7-72F8-4C00-901C-BAFDDB76C63C}" dt="2024-06-10T12:52:45.363" v="1002" actId="47"/>
        <pc:sldMkLst>
          <pc:docMk/>
          <pc:sldMk cId="730268779" sldId="262"/>
        </pc:sldMkLst>
      </pc:sldChg>
      <pc:sldChg chg="del">
        <pc:chgData name="LONGEPE Aurélie" userId="e58e4972-cb82-4ac9-a094-dcd0d2d29fda" providerId="ADAL" clId="{E8437AA7-72F8-4C00-901C-BAFDDB76C63C}" dt="2024-06-10T12:52:33.651" v="997" actId="47"/>
        <pc:sldMkLst>
          <pc:docMk/>
          <pc:sldMk cId="2691591708" sldId="264"/>
        </pc:sldMkLst>
      </pc:sldChg>
      <pc:sldChg chg="del">
        <pc:chgData name="LONGEPE Aurélie" userId="e58e4972-cb82-4ac9-a094-dcd0d2d29fda" providerId="ADAL" clId="{E8437AA7-72F8-4C00-901C-BAFDDB76C63C}" dt="2024-06-10T12:52:29.542" v="996" actId="47"/>
        <pc:sldMkLst>
          <pc:docMk/>
          <pc:sldMk cId="3072294644" sldId="265"/>
        </pc:sldMkLst>
      </pc:sldChg>
      <pc:sldChg chg="del">
        <pc:chgData name="LONGEPE Aurélie" userId="e58e4972-cb82-4ac9-a094-dcd0d2d29fda" providerId="ADAL" clId="{E8437AA7-72F8-4C00-901C-BAFDDB76C63C}" dt="2024-06-10T12:52:33.651" v="997" actId="47"/>
        <pc:sldMkLst>
          <pc:docMk/>
          <pc:sldMk cId="4234119024" sldId="266"/>
        </pc:sldMkLst>
      </pc:sldChg>
      <pc:sldChg chg="del">
        <pc:chgData name="LONGEPE Aurélie" userId="e58e4972-cb82-4ac9-a094-dcd0d2d29fda" providerId="ADAL" clId="{E8437AA7-72F8-4C00-901C-BAFDDB76C63C}" dt="2024-06-10T12:52:36.341" v="998" actId="47"/>
        <pc:sldMkLst>
          <pc:docMk/>
          <pc:sldMk cId="3566817940" sldId="267"/>
        </pc:sldMkLst>
      </pc:sldChg>
      <pc:sldChg chg="addSp delSp modSp mod">
        <pc:chgData name="LONGEPE Aurélie" userId="e58e4972-cb82-4ac9-a094-dcd0d2d29fda" providerId="ADAL" clId="{E8437AA7-72F8-4C00-901C-BAFDDB76C63C}" dt="2024-06-12T10:17:51.372" v="3126" actId="6549"/>
        <pc:sldMkLst>
          <pc:docMk/>
          <pc:sldMk cId="3150959731" sldId="268"/>
        </pc:sldMkLst>
        <pc:spChg chg="del">
          <ac:chgData name="LONGEPE Aurélie" userId="e58e4972-cb82-4ac9-a094-dcd0d2d29fda" providerId="ADAL" clId="{E8437AA7-72F8-4C00-901C-BAFDDB76C63C}" dt="2024-06-12T10:16:15.336" v="3070" actId="478"/>
          <ac:spMkLst>
            <pc:docMk/>
            <pc:sldMk cId="3150959731" sldId="268"/>
            <ac:spMk id="2" creationId="{27B7A25F-4C30-C028-315C-50561E076CAE}"/>
          </ac:spMkLst>
        </pc:spChg>
        <pc:spChg chg="mod">
          <ac:chgData name="LONGEPE Aurélie" userId="e58e4972-cb82-4ac9-a094-dcd0d2d29fda" providerId="ADAL" clId="{E8437AA7-72F8-4C00-901C-BAFDDB76C63C}" dt="2024-06-12T10:17:51.372" v="3126" actId="6549"/>
          <ac:spMkLst>
            <pc:docMk/>
            <pc:sldMk cId="3150959731" sldId="268"/>
            <ac:spMk id="3" creationId="{E3BB3455-60B7-2A11-743D-F16F2A10CC28}"/>
          </ac:spMkLst>
        </pc:spChg>
        <pc:spChg chg="mod">
          <ac:chgData name="LONGEPE Aurélie" userId="e58e4972-cb82-4ac9-a094-dcd0d2d29fda" providerId="ADAL" clId="{E8437AA7-72F8-4C00-901C-BAFDDB76C63C}" dt="2024-06-12T10:16:38.854" v="3079" actId="6549"/>
          <ac:spMkLst>
            <pc:docMk/>
            <pc:sldMk cId="3150959731" sldId="268"/>
            <ac:spMk id="7" creationId="{3509C6DD-0640-67D6-49F4-9EB17128ADB0}"/>
          </ac:spMkLst>
        </pc:spChg>
        <pc:spChg chg="add del mod">
          <ac:chgData name="LONGEPE Aurélie" userId="e58e4972-cb82-4ac9-a094-dcd0d2d29fda" providerId="ADAL" clId="{E8437AA7-72F8-4C00-901C-BAFDDB76C63C}" dt="2024-06-12T10:16:22.293" v="3073" actId="478"/>
          <ac:spMkLst>
            <pc:docMk/>
            <pc:sldMk cId="3150959731" sldId="268"/>
            <ac:spMk id="8" creationId="{24B1D88A-1CF7-C820-8CF4-55FAC052039D}"/>
          </ac:spMkLst>
        </pc:spChg>
        <pc:spChg chg="add mod">
          <ac:chgData name="LONGEPE Aurélie" userId="e58e4972-cb82-4ac9-a094-dcd0d2d29fda" providerId="ADAL" clId="{E8437AA7-72F8-4C00-901C-BAFDDB76C63C}" dt="2024-06-12T10:16:16.777" v="3072" actId="27636"/>
          <ac:spMkLst>
            <pc:docMk/>
            <pc:sldMk cId="3150959731" sldId="268"/>
            <ac:spMk id="10" creationId="{27F2CB88-4CBB-AF2E-9F80-6C93ECB8F49F}"/>
          </ac:spMkLst>
        </pc:spChg>
        <pc:picChg chg="mod">
          <ac:chgData name="LONGEPE Aurélie" userId="e58e4972-cb82-4ac9-a094-dcd0d2d29fda" providerId="ADAL" clId="{E8437AA7-72F8-4C00-901C-BAFDDB76C63C}" dt="2024-06-12T10:16:29.332" v="3074" actId="1076"/>
          <ac:picMkLst>
            <pc:docMk/>
            <pc:sldMk cId="3150959731" sldId="268"/>
            <ac:picMk id="11" creationId="{B761018D-4878-948A-153F-A601EE4D249D}"/>
          </ac:picMkLst>
        </pc:picChg>
      </pc:sldChg>
      <pc:sldChg chg="addSp delSp modSp mod setBg">
        <pc:chgData name="LONGEPE Aurélie" userId="e58e4972-cb82-4ac9-a094-dcd0d2d29fda" providerId="ADAL" clId="{E8437AA7-72F8-4C00-901C-BAFDDB76C63C}" dt="2024-06-12T09:34:19.443" v="2397" actId="1076"/>
        <pc:sldMkLst>
          <pc:docMk/>
          <pc:sldMk cId="487610870" sldId="269"/>
        </pc:sldMkLst>
        <pc:spChg chg="add mod">
          <ac:chgData name="LONGEPE Aurélie" userId="e58e4972-cb82-4ac9-a094-dcd0d2d29fda" providerId="ADAL" clId="{E8437AA7-72F8-4C00-901C-BAFDDB76C63C}" dt="2024-06-12T09:24:51.846" v="2273" actId="14861"/>
          <ac:spMkLst>
            <pc:docMk/>
            <pc:sldMk cId="487610870" sldId="269"/>
            <ac:spMk id="3" creationId="{4009EA1F-9AEA-FA11-C476-E16224B093A3}"/>
          </ac:spMkLst>
        </pc:spChg>
        <pc:spChg chg="add mod">
          <ac:chgData name="LONGEPE Aurélie" userId="e58e4972-cb82-4ac9-a094-dcd0d2d29fda" providerId="ADAL" clId="{E8437AA7-72F8-4C00-901C-BAFDDB76C63C}" dt="2024-06-12T09:24:54.350" v="2276" actId="14861"/>
          <ac:spMkLst>
            <pc:docMk/>
            <pc:sldMk cId="487610870" sldId="269"/>
            <ac:spMk id="5" creationId="{95FAF009-1666-1878-41AF-2FE30710F9AA}"/>
          </ac:spMkLst>
        </pc:spChg>
        <pc:spChg chg="mod">
          <ac:chgData name="LONGEPE Aurélie" userId="e58e4972-cb82-4ac9-a094-dcd0d2d29fda" providerId="ADAL" clId="{E8437AA7-72F8-4C00-901C-BAFDDB76C63C}" dt="2024-06-12T09:02:00.260" v="1737" actId="27636"/>
          <ac:spMkLst>
            <pc:docMk/>
            <pc:sldMk cId="487610870" sldId="269"/>
            <ac:spMk id="6" creationId="{0CC90C96-11CA-6912-6402-106A788FD818}"/>
          </ac:spMkLst>
        </pc:spChg>
        <pc:spChg chg="add mod">
          <ac:chgData name="LONGEPE Aurélie" userId="e58e4972-cb82-4ac9-a094-dcd0d2d29fda" providerId="ADAL" clId="{E8437AA7-72F8-4C00-901C-BAFDDB76C63C}" dt="2024-06-12T09:33:43.261" v="2390" actId="1076"/>
          <ac:spMkLst>
            <pc:docMk/>
            <pc:sldMk cId="487610870" sldId="269"/>
            <ac:spMk id="8" creationId="{745C9FBB-7A60-B38A-3DF4-85811901B035}"/>
          </ac:spMkLst>
        </pc:spChg>
        <pc:spChg chg="add mod">
          <ac:chgData name="LONGEPE Aurélie" userId="e58e4972-cb82-4ac9-a094-dcd0d2d29fda" providerId="ADAL" clId="{E8437AA7-72F8-4C00-901C-BAFDDB76C63C}" dt="2024-06-12T09:24:54.941" v="2277" actId="14861"/>
          <ac:spMkLst>
            <pc:docMk/>
            <pc:sldMk cId="487610870" sldId="269"/>
            <ac:spMk id="9" creationId="{5AD76E43-563A-7A34-2CC0-4AA65CD29C62}"/>
          </ac:spMkLst>
        </pc:spChg>
        <pc:spChg chg="add mod">
          <ac:chgData name="LONGEPE Aurélie" userId="e58e4972-cb82-4ac9-a094-dcd0d2d29fda" providerId="ADAL" clId="{E8437AA7-72F8-4C00-901C-BAFDDB76C63C}" dt="2024-06-12T09:33:49.883" v="2393" actId="14100"/>
          <ac:spMkLst>
            <pc:docMk/>
            <pc:sldMk cId="487610870" sldId="269"/>
            <ac:spMk id="10" creationId="{BF8A00DA-9F56-441B-D676-C6B2D11626D6}"/>
          </ac:spMkLst>
        </pc:spChg>
        <pc:spChg chg="add mod">
          <ac:chgData name="LONGEPE Aurélie" userId="e58e4972-cb82-4ac9-a094-dcd0d2d29fda" providerId="ADAL" clId="{E8437AA7-72F8-4C00-901C-BAFDDB76C63C}" dt="2024-06-12T09:25:04.153" v="2280" actId="1076"/>
          <ac:spMkLst>
            <pc:docMk/>
            <pc:sldMk cId="487610870" sldId="269"/>
            <ac:spMk id="11" creationId="{5D7B395D-8939-DC22-00E8-611895E5830B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12" creationId="{6A6A51DB-7688-5A2C-CC7C-297DC80B14F2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13" creationId="{75A97590-DE4C-E8E1-3449-98398709D072}"/>
          </ac:spMkLst>
        </pc:spChg>
        <pc:spChg chg="add mod">
          <ac:chgData name="LONGEPE Aurélie" userId="e58e4972-cb82-4ac9-a094-dcd0d2d29fda" providerId="ADAL" clId="{E8437AA7-72F8-4C00-901C-BAFDDB76C63C}" dt="2024-06-12T09:25:16.301" v="2285" actId="1076"/>
          <ac:spMkLst>
            <pc:docMk/>
            <pc:sldMk cId="487610870" sldId="269"/>
            <ac:spMk id="14" creationId="{BFBD3A19-4312-8274-E645-9DCF6F73A402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15" creationId="{83F2B7C7-8C31-F56D-6D88-E3789855B21F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16" creationId="{A7C78084-A667-24FA-36E5-E84E80815BFE}"/>
          </ac:spMkLst>
        </pc:spChg>
        <pc:spChg chg="del mod">
          <ac:chgData name="LONGEPE Aurélie" userId="e58e4972-cb82-4ac9-a094-dcd0d2d29fda" providerId="ADAL" clId="{E8437AA7-72F8-4C00-901C-BAFDDB76C63C}" dt="2024-06-10T12:24:10.239" v="83" actId="478"/>
          <ac:spMkLst>
            <pc:docMk/>
            <pc:sldMk cId="487610870" sldId="269"/>
            <ac:spMk id="17" creationId="{F8BB0126-5380-B203-AF3D-F768323C6375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18" creationId="{F7178C50-4881-CD4E-87F2-A72B28AC31F6}"/>
          </ac:spMkLst>
        </pc:spChg>
        <pc:spChg chg="add del mod">
          <ac:chgData name="LONGEPE Aurélie" userId="e58e4972-cb82-4ac9-a094-dcd0d2d29fda" providerId="ADAL" clId="{E8437AA7-72F8-4C00-901C-BAFDDB76C63C}" dt="2024-06-10T12:31:15.318" v="825" actId="478"/>
          <ac:spMkLst>
            <pc:docMk/>
            <pc:sldMk cId="487610870" sldId="269"/>
            <ac:spMk id="19" creationId="{43279737-FE85-BDDB-30C0-97B8E88A15B8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20" creationId="{4084D480-7DCD-7681-0302-81F04AB01846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21" creationId="{A27F0B09-49D9-29A3-2653-70D360E25B30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22" creationId="{444F8C99-8EEE-4336-4A6A-B733C656E5DD}"/>
          </ac:spMkLst>
        </pc:spChg>
        <pc:spChg chg="del">
          <ac:chgData name="LONGEPE Aurélie" userId="e58e4972-cb82-4ac9-a094-dcd0d2d29fda" providerId="ADAL" clId="{E8437AA7-72F8-4C00-901C-BAFDDB76C63C}" dt="2024-06-10T12:24:07.188" v="81" actId="478"/>
          <ac:spMkLst>
            <pc:docMk/>
            <pc:sldMk cId="487610870" sldId="269"/>
            <ac:spMk id="23" creationId="{6EF68B61-0CBF-E857-164E-D1615B3B0437}"/>
          </ac:spMkLst>
        </pc:spChg>
        <pc:spChg chg="del">
          <ac:chgData name="LONGEPE Aurélie" userId="e58e4972-cb82-4ac9-a094-dcd0d2d29fda" providerId="ADAL" clId="{E8437AA7-72F8-4C00-901C-BAFDDB76C63C}" dt="2024-06-10T12:24:25.650" v="86" actId="478"/>
          <ac:spMkLst>
            <pc:docMk/>
            <pc:sldMk cId="487610870" sldId="269"/>
            <ac:spMk id="24" creationId="{54D3B50F-A48E-27D4-16D5-7D8B7E5CAD94}"/>
          </ac:spMkLst>
        </pc:spChg>
        <pc:spChg chg="mod">
          <ac:chgData name="LONGEPE Aurélie" userId="e58e4972-cb82-4ac9-a094-dcd0d2d29fda" providerId="ADAL" clId="{E8437AA7-72F8-4C00-901C-BAFDDB76C63C}" dt="2024-06-12T09:24:45.652" v="2271" actId="14861"/>
          <ac:spMkLst>
            <pc:docMk/>
            <pc:sldMk cId="487610870" sldId="269"/>
            <ac:spMk id="25" creationId="{F9E34377-4456-3358-73F7-EE61FF07EEB3}"/>
          </ac:spMkLst>
        </pc:spChg>
        <pc:spChg chg="mod">
          <ac:chgData name="LONGEPE Aurélie" userId="e58e4972-cb82-4ac9-a094-dcd0d2d29fda" providerId="ADAL" clId="{E8437AA7-72F8-4C00-901C-BAFDDB76C63C}" dt="2024-06-12T09:26:31.630" v="2294" actId="1076"/>
          <ac:spMkLst>
            <pc:docMk/>
            <pc:sldMk cId="487610870" sldId="269"/>
            <ac:spMk id="26" creationId="{3E3EA3F4-6081-B73C-AB82-ED06A7BD84BF}"/>
          </ac:spMkLst>
        </pc:spChg>
        <pc:spChg chg="add mod">
          <ac:chgData name="LONGEPE Aurélie" userId="e58e4972-cb82-4ac9-a094-dcd0d2d29fda" providerId="ADAL" clId="{E8437AA7-72F8-4C00-901C-BAFDDB76C63C}" dt="2024-06-12T09:24:55.960" v="2278" actId="14861"/>
          <ac:spMkLst>
            <pc:docMk/>
            <pc:sldMk cId="487610870" sldId="269"/>
            <ac:spMk id="28" creationId="{F6F3FEFB-6054-ED3E-F340-CC3CFA0F1BB2}"/>
          </ac:spMkLst>
        </pc:spChg>
        <pc:spChg chg="add mod">
          <ac:chgData name="LONGEPE Aurélie" userId="e58e4972-cb82-4ac9-a094-dcd0d2d29fda" providerId="ADAL" clId="{E8437AA7-72F8-4C00-901C-BAFDDB76C63C}" dt="2024-06-12T09:25:33.253" v="2290" actId="1076"/>
          <ac:spMkLst>
            <pc:docMk/>
            <pc:sldMk cId="487610870" sldId="269"/>
            <ac:spMk id="39" creationId="{8B4E10A1-FA90-08C9-42B8-B1C3EFA5B9B8}"/>
          </ac:spMkLst>
        </pc:spChg>
        <pc:spChg chg="add del mod">
          <ac:chgData name="LONGEPE Aurélie" userId="e58e4972-cb82-4ac9-a094-dcd0d2d29fda" providerId="ADAL" clId="{E8437AA7-72F8-4C00-901C-BAFDDB76C63C}" dt="2024-06-12T09:12:56.637" v="1770" actId="478"/>
          <ac:spMkLst>
            <pc:docMk/>
            <pc:sldMk cId="487610870" sldId="269"/>
            <ac:spMk id="40" creationId="{7BFCE2C4-15BF-0027-AF18-954746B379D7}"/>
          </ac:spMkLst>
        </pc:spChg>
        <pc:spChg chg="add mod">
          <ac:chgData name="LONGEPE Aurélie" userId="e58e4972-cb82-4ac9-a094-dcd0d2d29fda" providerId="ADAL" clId="{E8437AA7-72F8-4C00-901C-BAFDDB76C63C}" dt="2024-06-12T09:24:33.500" v="2270"/>
          <ac:spMkLst>
            <pc:docMk/>
            <pc:sldMk cId="487610870" sldId="269"/>
            <ac:spMk id="41" creationId="{3BDDB741-FEB6-3597-48E0-10D3204C72BC}"/>
          </ac:spMkLst>
        </pc:spChg>
        <pc:spChg chg="add mod">
          <ac:chgData name="LONGEPE Aurélie" userId="e58e4972-cb82-4ac9-a094-dcd0d2d29fda" providerId="ADAL" clId="{E8437AA7-72F8-4C00-901C-BAFDDB76C63C}" dt="2024-06-12T09:25:30.284" v="2289" actId="1076"/>
          <ac:spMkLst>
            <pc:docMk/>
            <pc:sldMk cId="487610870" sldId="269"/>
            <ac:spMk id="42" creationId="{6619862A-D10A-ED37-3BB9-37C0E0E8E9FF}"/>
          </ac:spMkLst>
        </pc:spChg>
        <pc:spChg chg="add mod">
          <ac:chgData name="LONGEPE Aurélie" userId="e58e4972-cb82-4ac9-a094-dcd0d2d29fda" providerId="ADAL" clId="{E8437AA7-72F8-4C00-901C-BAFDDB76C63C}" dt="2024-06-12T09:33:54.580" v="2394" actId="1076"/>
          <ac:spMkLst>
            <pc:docMk/>
            <pc:sldMk cId="487610870" sldId="269"/>
            <ac:spMk id="43" creationId="{D34E98F4-D817-95F3-6ED2-7C517F565DDE}"/>
          </ac:spMkLst>
        </pc:spChg>
        <pc:spChg chg="add mod">
          <ac:chgData name="LONGEPE Aurélie" userId="e58e4972-cb82-4ac9-a094-dcd0d2d29fda" providerId="ADAL" clId="{E8437AA7-72F8-4C00-901C-BAFDDB76C63C}" dt="2024-06-12T09:25:24.591" v="2287" actId="1076"/>
          <ac:spMkLst>
            <pc:docMk/>
            <pc:sldMk cId="487610870" sldId="269"/>
            <ac:spMk id="44" creationId="{CAE21463-1AE1-139D-EB11-85CBFD1FD126}"/>
          </ac:spMkLst>
        </pc:spChg>
        <pc:spChg chg="add mod">
          <ac:chgData name="LONGEPE Aurélie" userId="e58e4972-cb82-4ac9-a094-dcd0d2d29fda" providerId="ADAL" clId="{E8437AA7-72F8-4C00-901C-BAFDDB76C63C}" dt="2024-06-12T09:24:33.500" v="2270"/>
          <ac:spMkLst>
            <pc:docMk/>
            <pc:sldMk cId="487610870" sldId="269"/>
            <ac:spMk id="45" creationId="{FB3CB205-F91E-6183-F723-35CBA957E936}"/>
          </ac:spMkLst>
        </pc:spChg>
        <pc:spChg chg="add mod">
          <ac:chgData name="LONGEPE Aurélie" userId="e58e4972-cb82-4ac9-a094-dcd0d2d29fda" providerId="ADAL" clId="{E8437AA7-72F8-4C00-901C-BAFDDB76C63C}" dt="2024-06-12T09:24:33.500" v="2270"/>
          <ac:spMkLst>
            <pc:docMk/>
            <pc:sldMk cId="487610870" sldId="269"/>
            <ac:spMk id="46" creationId="{829B368A-C2D8-C0EE-50D5-243EE0DDA7BC}"/>
          </ac:spMkLst>
        </pc:spChg>
        <pc:spChg chg="add mod">
          <ac:chgData name="LONGEPE Aurélie" userId="e58e4972-cb82-4ac9-a094-dcd0d2d29fda" providerId="ADAL" clId="{E8437AA7-72F8-4C00-901C-BAFDDB76C63C}" dt="2024-06-12T09:25:27.122" v="2288" actId="1076"/>
          <ac:spMkLst>
            <pc:docMk/>
            <pc:sldMk cId="487610870" sldId="269"/>
            <ac:spMk id="47" creationId="{74576CB1-D83D-E0F7-2564-C9D410B71E87}"/>
          </ac:spMkLst>
        </pc:spChg>
        <pc:spChg chg="add mod">
          <ac:chgData name="LONGEPE Aurélie" userId="e58e4972-cb82-4ac9-a094-dcd0d2d29fda" providerId="ADAL" clId="{E8437AA7-72F8-4C00-901C-BAFDDB76C63C}" dt="2024-06-12T09:25:38.115" v="2291" actId="1076"/>
          <ac:spMkLst>
            <pc:docMk/>
            <pc:sldMk cId="487610870" sldId="269"/>
            <ac:spMk id="48" creationId="{5A378C9F-3815-2D5A-EEF8-454F25CA4165}"/>
          </ac:spMkLst>
        </pc:spChg>
        <pc:picChg chg="del mod">
          <ac:chgData name="LONGEPE Aurélie" userId="e58e4972-cb82-4ac9-a094-dcd0d2d29fda" providerId="ADAL" clId="{E8437AA7-72F8-4C00-901C-BAFDDB76C63C}" dt="2024-06-12T08:52:19.298" v="1657" actId="478"/>
          <ac:picMkLst>
            <pc:docMk/>
            <pc:sldMk cId="487610870" sldId="269"/>
            <ac:picMk id="2" creationId="{D7EFFD42-CF79-268D-E24F-6DCA82B2FA0D}"/>
          </ac:picMkLst>
        </pc:picChg>
        <pc:picChg chg="add del mod ord">
          <ac:chgData name="LONGEPE Aurélie" userId="e58e4972-cb82-4ac9-a094-dcd0d2d29fda" providerId="ADAL" clId="{E8437AA7-72F8-4C00-901C-BAFDDB76C63C}" dt="2024-06-12T08:51:24.595" v="1648" actId="478"/>
          <ac:picMkLst>
            <pc:docMk/>
            <pc:sldMk cId="487610870" sldId="269"/>
            <ac:picMk id="12" creationId="{2ECCB84F-99DF-CC79-BDAE-AF8CC74F8CC6}"/>
          </ac:picMkLst>
        </pc:picChg>
        <pc:picChg chg="add mod">
          <ac:chgData name="LONGEPE Aurélie" userId="e58e4972-cb82-4ac9-a094-dcd0d2d29fda" providerId="ADAL" clId="{E8437AA7-72F8-4C00-901C-BAFDDB76C63C}" dt="2024-06-12T09:00:43.330" v="1699" actId="931"/>
          <ac:picMkLst>
            <pc:docMk/>
            <pc:sldMk cId="487610870" sldId="269"/>
            <ac:picMk id="15" creationId="{B6013AFB-C01A-C37C-6CD9-5EDE5B806BA3}"/>
          </ac:picMkLst>
        </pc:picChg>
        <pc:picChg chg="add mod">
          <ac:chgData name="LONGEPE Aurélie" userId="e58e4972-cb82-4ac9-a094-dcd0d2d29fda" providerId="ADAL" clId="{E8437AA7-72F8-4C00-901C-BAFDDB76C63C}" dt="2024-06-12T09:00:43.330" v="1699" actId="931"/>
          <ac:picMkLst>
            <pc:docMk/>
            <pc:sldMk cId="487610870" sldId="269"/>
            <ac:picMk id="17" creationId="{BF23D8CE-F788-24E3-AA55-4A85DCE63328}"/>
          </ac:picMkLst>
        </pc:picChg>
        <pc:picChg chg="add mod">
          <ac:chgData name="LONGEPE Aurélie" userId="e58e4972-cb82-4ac9-a094-dcd0d2d29fda" providerId="ADAL" clId="{E8437AA7-72F8-4C00-901C-BAFDDB76C63C}" dt="2024-06-12T09:00:43.330" v="1699" actId="931"/>
          <ac:picMkLst>
            <pc:docMk/>
            <pc:sldMk cId="487610870" sldId="269"/>
            <ac:picMk id="19" creationId="{48A4BAB9-DA59-0C0D-8AA9-23243B405879}"/>
          </ac:picMkLst>
        </pc:picChg>
        <pc:picChg chg="add mod">
          <ac:chgData name="LONGEPE Aurélie" userId="e58e4972-cb82-4ac9-a094-dcd0d2d29fda" providerId="ADAL" clId="{E8437AA7-72F8-4C00-901C-BAFDDB76C63C}" dt="2024-06-12T09:00:43.330" v="1699" actId="931"/>
          <ac:picMkLst>
            <pc:docMk/>
            <pc:sldMk cId="487610870" sldId="269"/>
            <ac:picMk id="21" creationId="{B6983015-51F6-B1AC-17D8-CD6CA3A0E481}"/>
          </ac:picMkLst>
        </pc:picChg>
        <pc:picChg chg="add mod">
          <ac:chgData name="LONGEPE Aurélie" userId="e58e4972-cb82-4ac9-a094-dcd0d2d29fda" providerId="ADAL" clId="{E8437AA7-72F8-4C00-901C-BAFDDB76C63C}" dt="2024-06-12T09:01:21.439" v="1706" actId="1076"/>
          <ac:picMkLst>
            <pc:docMk/>
            <pc:sldMk cId="487610870" sldId="269"/>
            <ac:picMk id="23" creationId="{4A74C33B-670E-31DC-EC8E-EEF246D73835}"/>
          </ac:picMkLst>
        </pc:picChg>
        <pc:picChg chg="add mod">
          <ac:chgData name="LONGEPE Aurélie" userId="e58e4972-cb82-4ac9-a094-dcd0d2d29fda" providerId="ADAL" clId="{E8437AA7-72F8-4C00-901C-BAFDDB76C63C}" dt="2024-06-12T09:01:21.643" v="1707" actId="1076"/>
          <ac:picMkLst>
            <pc:docMk/>
            <pc:sldMk cId="487610870" sldId="269"/>
            <ac:picMk id="29" creationId="{53DF14E3-72FA-D3AF-21F3-66974F965BFC}"/>
          </ac:picMkLst>
        </pc:picChg>
        <pc:picChg chg="del mod">
          <ac:chgData name="LONGEPE Aurélie" userId="e58e4972-cb82-4ac9-a094-dcd0d2d29fda" providerId="ADAL" clId="{E8437AA7-72F8-4C00-901C-BAFDDB76C63C}" dt="2024-06-12T09:23:27.008" v="2256" actId="478"/>
          <ac:picMkLst>
            <pc:docMk/>
            <pc:sldMk cId="487610870" sldId="269"/>
            <ac:picMk id="30" creationId="{87181812-0982-26C0-B709-132176FADB1D}"/>
          </ac:picMkLst>
        </pc:picChg>
        <pc:picChg chg="add mod">
          <ac:chgData name="LONGEPE Aurélie" userId="e58e4972-cb82-4ac9-a094-dcd0d2d29fda" providerId="ADAL" clId="{E8437AA7-72F8-4C00-901C-BAFDDB76C63C}" dt="2024-06-12T09:01:21.847" v="1708" actId="1076"/>
          <ac:picMkLst>
            <pc:docMk/>
            <pc:sldMk cId="487610870" sldId="269"/>
            <ac:picMk id="32" creationId="{3AC70606-731B-3E53-BB07-E5694FAC32C0}"/>
          </ac:picMkLst>
        </pc:picChg>
        <pc:picChg chg="add mod">
          <ac:chgData name="LONGEPE Aurélie" userId="e58e4972-cb82-4ac9-a094-dcd0d2d29fda" providerId="ADAL" clId="{E8437AA7-72F8-4C00-901C-BAFDDB76C63C}" dt="2024-06-12T09:01:22.036" v="1709" actId="1076"/>
          <ac:picMkLst>
            <pc:docMk/>
            <pc:sldMk cId="487610870" sldId="269"/>
            <ac:picMk id="34" creationId="{AABDAEE2-62B2-1B71-EFA8-29794CC7816F}"/>
          </ac:picMkLst>
        </pc:picChg>
        <pc:picChg chg="add mod">
          <ac:chgData name="LONGEPE Aurélie" userId="e58e4972-cb82-4ac9-a094-dcd0d2d29fda" providerId="ADAL" clId="{E8437AA7-72F8-4C00-901C-BAFDDB76C63C}" dt="2024-06-12T09:01:22.459" v="1711" actId="1076"/>
          <ac:picMkLst>
            <pc:docMk/>
            <pc:sldMk cId="487610870" sldId="269"/>
            <ac:picMk id="36" creationId="{59BA2D47-C09A-D44A-89E4-57F4A312EE49}"/>
          </ac:picMkLst>
        </pc:picChg>
        <pc:picChg chg="add mod">
          <ac:chgData name="LONGEPE Aurélie" userId="e58e4972-cb82-4ac9-a094-dcd0d2d29fda" providerId="ADAL" clId="{E8437AA7-72F8-4C00-901C-BAFDDB76C63C}" dt="2024-06-12T09:01:22.224" v="1710" actId="1076"/>
          <ac:picMkLst>
            <pc:docMk/>
            <pc:sldMk cId="487610870" sldId="269"/>
            <ac:picMk id="38" creationId="{B9E8DF15-F640-D500-D8ED-06618B98BBC0}"/>
          </ac:picMkLst>
        </pc:picChg>
        <pc:picChg chg="add mod">
          <ac:chgData name="LONGEPE Aurélie" userId="e58e4972-cb82-4ac9-a094-dcd0d2d29fda" providerId="ADAL" clId="{E8437AA7-72F8-4C00-901C-BAFDDB76C63C}" dt="2024-06-12T09:34:11.814" v="2396" actId="1076"/>
          <ac:picMkLst>
            <pc:docMk/>
            <pc:sldMk cId="487610870" sldId="269"/>
            <ac:picMk id="50" creationId="{9C2E27EC-6F92-ECCB-0C00-5BCF38D1E970}"/>
          </ac:picMkLst>
        </pc:picChg>
        <pc:picChg chg="add mod">
          <ac:chgData name="LONGEPE Aurélie" userId="e58e4972-cb82-4ac9-a094-dcd0d2d29fda" providerId="ADAL" clId="{E8437AA7-72F8-4C00-901C-BAFDDB76C63C}" dt="2024-06-12T09:31:11.616" v="2352" actId="1076"/>
          <ac:picMkLst>
            <pc:docMk/>
            <pc:sldMk cId="487610870" sldId="269"/>
            <ac:picMk id="52" creationId="{6B555E73-0460-6AAE-5E5F-840BD4DA3520}"/>
          </ac:picMkLst>
        </pc:picChg>
        <pc:picChg chg="add mod">
          <ac:chgData name="LONGEPE Aurélie" userId="e58e4972-cb82-4ac9-a094-dcd0d2d29fda" providerId="ADAL" clId="{E8437AA7-72F8-4C00-901C-BAFDDB76C63C}" dt="2024-06-12T09:34:19.443" v="2397" actId="1076"/>
          <ac:picMkLst>
            <pc:docMk/>
            <pc:sldMk cId="487610870" sldId="269"/>
            <ac:picMk id="54" creationId="{3D85BCA3-8A55-AA87-38E9-C9BBD20E72F7}"/>
          </ac:picMkLst>
        </pc:picChg>
        <pc:picChg chg="add mod">
          <ac:chgData name="LONGEPE Aurélie" userId="e58e4972-cb82-4ac9-a094-dcd0d2d29fda" providerId="ADAL" clId="{E8437AA7-72F8-4C00-901C-BAFDDB76C63C}" dt="2024-06-12T09:30:34.635" v="2331" actId="14100"/>
          <ac:picMkLst>
            <pc:docMk/>
            <pc:sldMk cId="487610870" sldId="269"/>
            <ac:picMk id="56" creationId="{9B773891-FF2A-0BFA-3F87-64CFF897A5AA}"/>
          </ac:picMkLst>
        </pc:picChg>
        <pc:picChg chg="add mod">
          <ac:chgData name="LONGEPE Aurélie" userId="e58e4972-cb82-4ac9-a094-dcd0d2d29fda" providerId="ADAL" clId="{E8437AA7-72F8-4C00-901C-BAFDDB76C63C}" dt="2024-06-12T09:30:48.338" v="2335" actId="1076"/>
          <ac:picMkLst>
            <pc:docMk/>
            <pc:sldMk cId="487610870" sldId="269"/>
            <ac:picMk id="58" creationId="{06FA8BCA-92FA-29AB-986D-9E0CA252F464}"/>
          </ac:picMkLst>
        </pc:picChg>
        <pc:picChg chg="add mod">
          <ac:chgData name="LONGEPE Aurélie" userId="e58e4972-cb82-4ac9-a094-dcd0d2d29fda" providerId="ADAL" clId="{E8437AA7-72F8-4C00-901C-BAFDDB76C63C}" dt="2024-06-12T09:33:58.669" v="2395" actId="1076"/>
          <ac:picMkLst>
            <pc:docMk/>
            <pc:sldMk cId="487610870" sldId="269"/>
            <ac:picMk id="60" creationId="{FD20A296-56C5-5763-41FD-92A714F46BE1}"/>
          </ac:picMkLst>
        </pc:picChg>
        <pc:picChg chg="add del mod">
          <ac:chgData name="LONGEPE Aurélie" userId="e58e4972-cb82-4ac9-a094-dcd0d2d29fda" providerId="ADAL" clId="{E8437AA7-72F8-4C00-901C-BAFDDB76C63C}" dt="2024-06-12T09:31:43.192" v="2360" actId="478"/>
          <ac:picMkLst>
            <pc:docMk/>
            <pc:sldMk cId="487610870" sldId="269"/>
            <ac:picMk id="62" creationId="{5FAEF3E8-E13C-EC6B-E49A-EAFCD3B146EC}"/>
          </ac:picMkLst>
        </pc:picChg>
        <pc:picChg chg="add mod">
          <ac:chgData name="LONGEPE Aurélie" userId="e58e4972-cb82-4ac9-a094-dcd0d2d29fda" providerId="ADAL" clId="{E8437AA7-72F8-4C00-901C-BAFDDB76C63C}" dt="2024-06-12T09:29:56.688" v="2306" actId="14100"/>
          <ac:picMkLst>
            <pc:docMk/>
            <pc:sldMk cId="487610870" sldId="269"/>
            <ac:picMk id="64" creationId="{B36BC52E-E1FE-30F5-96AB-9608BB45CB2F}"/>
          </ac:picMkLst>
        </pc:picChg>
        <pc:picChg chg="add mod">
          <ac:chgData name="LONGEPE Aurélie" userId="e58e4972-cb82-4ac9-a094-dcd0d2d29fda" providerId="ADAL" clId="{E8437AA7-72F8-4C00-901C-BAFDDB76C63C}" dt="2024-06-12T09:29:59.550" v="2307" actId="14100"/>
          <ac:picMkLst>
            <pc:docMk/>
            <pc:sldMk cId="487610870" sldId="269"/>
            <ac:picMk id="66" creationId="{48C4FD6E-2843-A168-5B3A-5447DEE67B5E}"/>
          </ac:picMkLst>
        </pc:picChg>
        <pc:picChg chg="add mod">
          <ac:chgData name="LONGEPE Aurélie" userId="e58e4972-cb82-4ac9-a094-dcd0d2d29fda" providerId="ADAL" clId="{E8437AA7-72F8-4C00-901C-BAFDDB76C63C}" dt="2024-06-12T09:31:48.917" v="2361" actId="1076"/>
          <ac:picMkLst>
            <pc:docMk/>
            <pc:sldMk cId="487610870" sldId="269"/>
            <ac:picMk id="68" creationId="{1D257648-C52C-9518-0B9E-002B083A5A01}"/>
          </ac:picMkLst>
        </pc:picChg>
        <pc:picChg chg="add del mod">
          <ac:chgData name="LONGEPE Aurélie" userId="e58e4972-cb82-4ac9-a094-dcd0d2d29fda" providerId="ADAL" clId="{E8437AA7-72F8-4C00-901C-BAFDDB76C63C}" dt="2024-06-12T09:32:55.927" v="2367" actId="478"/>
          <ac:picMkLst>
            <pc:docMk/>
            <pc:sldMk cId="487610870" sldId="269"/>
            <ac:picMk id="70" creationId="{C452FC86-A396-3E2B-1E51-7B47CC57F7FD}"/>
          </ac:picMkLst>
        </pc:picChg>
        <pc:picChg chg="add del mod">
          <ac:chgData name="LONGEPE Aurélie" userId="e58e4972-cb82-4ac9-a094-dcd0d2d29fda" providerId="ADAL" clId="{E8437AA7-72F8-4C00-901C-BAFDDB76C63C}" dt="2024-06-12T09:32:53.503" v="2366" actId="478"/>
          <ac:picMkLst>
            <pc:docMk/>
            <pc:sldMk cId="487610870" sldId="269"/>
            <ac:picMk id="72" creationId="{47FFA383-0862-1D16-A993-3701A6365FAB}"/>
          </ac:picMkLst>
        </pc:picChg>
      </pc:sldChg>
      <pc:sldChg chg="del">
        <pc:chgData name="LONGEPE Aurélie" userId="e58e4972-cb82-4ac9-a094-dcd0d2d29fda" providerId="ADAL" clId="{E8437AA7-72F8-4C00-901C-BAFDDB76C63C}" dt="2024-06-10T12:52:24.271" v="994" actId="47"/>
        <pc:sldMkLst>
          <pc:docMk/>
          <pc:sldMk cId="2559342887" sldId="270"/>
        </pc:sldMkLst>
      </pc:sldChg>
      <pc:sldChg chg="del">
        <pc:chgData name="LONGEPE Aurélie" userId="e58e4972-cb82-4ac9-a094-dcd0d2d29fda" providerId="ADAL" clId="{E8437AA7-72F8-4C00-901C-BAFDDB76C63C}" dt="2024-06-10T12:52:50.951" v="1003" actId="47"/>
        <pc:sldMkLst>
          <pc:docMk/>
          <pc:sldMk cId="400112642" sldId="272"/>
        </pc:sldMkLst>
      </pc:sldChg>
      <pc:sldChg chg="del">
        <pc:chgData name="LONGEPE Aurélie" userId="e58e4972-cb82-4ac9-a094-dcd0d2d29fda" providerId="ADAL" clId="{E8437AA7-72F8-4C00-901C-BAFDDB76C63C}" dt="2024-06-10T12:52:36.341" v="998" actId="47"/>
        <pc:sldMkLst>
          <pc:docMk/>
          <pc:sldMk cId="237736544" sldId="273"/>
        </pc:sldMkLst>
      </pc:sldChg>
      <pc:sldChg chg="del">
        <pc:chgData name="LONGEPE Aurélie" userId="e58e4972-cb82-4ac9-a094-dcd0d2d29fda" providerId="ADAL" clId="{E8437AA7-72F8-4C00-901C-BAFDDB76C63C}" dt="2024-06-12T09:34:44.530" v="2398" actId="47"/>
        <pc:sldMkLst>
          <pc:docMk/>
          <pc:sldMk cId="1514935445" sldId="276"/>
        </pc:sldMkLst>
      </pc:sldChg>
      <pc:sldChg chg="del">
        <pc:chgData name="LONGEPE Aurélie" userId="e58e4972-cb82-4ac9-a094-dcd0d2d29fda" providerId="ADAL" clId="{E8437AA7-72F8-4C00-901C-BAFDDB76C63C}" dt="2024-06-10T12:52:26.885" v="995" actId="47"/>
        <pc:sldMkLst>
          <pc:docMk/>
          <pc:sldMk cId="2817771028" sldId="278"/>
        </pc:sldMkLst>
      </pc:sldChg>
      <pc:sldChg chg="del">
        <pc:chgData name="LONGEPE Aurélie" userId="e58e4972-cb82-4ac9-a094-dcd0d2d29fda" providerId="ADAL" clId="{E8437AA7-72F8-4C00-901C-BAFDDB76C63C}" dt="2024-06-10T12:52:24.271" v="994" actId="47"/>
        <pc:sldMkLst>
          <pc:docMk/>
          <pc:sldMk cId="3924039284" sldId="279"/>
        </pc:sldMkLst>
      </pc:sldChg>
      <pc:sldChg chg="del">
        <pc:chgData name="LONGEPE Aurélie" userId="e58e4972-cb82-4ac9-a094-dcd0d2d29fda" providerId="ADAL" clId="{E8437AA7-72F8-4C00-901C-BAFDDB76C63C}" dt="2024-06-10T12:52:24.271" v="994" actId="47"/>
        <pc:sldMkLst>
          <pc:docMk/>
          <pc:sldMk cId="3019903400" sldId="280"/>
        </pc:sldMkLst>
      </pc:sldChg>
      <pc:sldChg chg="del">
        <pc:chgData name="LONGEPE Aurélie" userId="e58e4972-cb82-4ac9-a094-dcd0d2d29fda" providerId="ADAL" clId="{E8437AA7-72F8-4C00-901C-BAFDDB76C63C}" dt="2024-06-10T12:52:29.542" v="996" actId="47"/>
        <pc:sldMkLst>
          <pc:docMk/>
          <pc:sldMk cId="321964722" sldId="281"/>
        </pc:sldMkLst>
      </pc:sldChg>
      <pc:sldChg chg="del">
        <pc:chgData name="LONGEPE Aurélie" userId="e58e4972-cb82-4ac9-a094-dcd0d2d29fda" providerId="ADAL" clId="{E8437AA7-72F8-4C00-901C-BAFDDB76C63C}" dt="2024-06-10T12:52:43.016" v="1001" actId="47"/>
        <pc:sldMkLst>
          <pc:docMk/>
          <pc:sldMk cId="938625526" sldId="283"/>
        </pc:sldMkLst>
      </pc:sldChg>
      <pc:sldChg chg="del">
        <pc:chgData name="LONGEPE Aurélie" userId="e58e4972-cb82-4ac9-a094-dcd0d2d29fda" providerId="ADAL" clId="{E8437AA7-72F8-4C00-901C-BAFDDB76C63C}" dt="2024-06-10T12:52:43.016" v="1001" actId="47"/>
        <pc:sldMkLst>
          <pc:docMk/>
          <pc:sldMk cId="2925229489" sldId="284"/>
        </pc:sldMkLst>
      </pc:sldChg>
      <pc:sldChg chg="del">
        <pc:chgData name="LONGEPE Aurélie" userId="e58e4972-cb82-4ac9-a094-dcd0d2d29fda" providerId="ADAL" clId="{E8437AA7-72F8-4C00-901C-BAFDDB76C63C}" dt="2024-06-10T12:52:38.416" v="999" actId="47"/>
        <pc:sldMkLst>
          <pc:docMk/>
          <pc:sldMk cId="3771328906" sldId="285"/>
        </pc:sldMkLst>
      </pc:sldChg>
      <pc:sldChg chg="del">
        <pc:chgData name="LONGEPE Aurélie" userId="e58e4972-cb82-4ac9-a094-dcd0d2d29fda" providerId="ADAL" clId="{E8437AA7-72F8-4C00-901C-BAFDDB76C63C}" dt="2024-06-10T12:52:40.635" v="1000" actId="47"/>
        <pc:sldMkLst>
          <pc:docMk/>
          <pc:sldMk cId="2185516338" sldId="286"/>
        </pc:sldMkLst>
      </pc:sldChg>
      <pc:sldChg chg="del">
        <pc:chgData name="LONGEPE Aurélie" userId="e58e4972-cb82-4ac9-a094-dcd0d2d29fda" providerId="ADAL" clId="{E8437AA7-72F8-4C00-901C-BAFDDB76C63C}" dt="2024-06-10T12:52:38.416" v="999" actId="47"/>
        <pc:sldMkLst>
          <pc:docMk/>
          <pc:sldMk cId="358026493" sldId="287"/>
        </pc:sldMkLst>
      </pc:sldChg>
      <pc:sldChg chg="del">
        <pc:chgData name="LONGEPE Aurélie" userId="e58e4972-cb82-4ac9-a094-dcd0d2d29fda" providerId="ADAL" clId="{E8437AA7-72F8-4C00-901C-BAFDDB76C63C}" dt="2024-06-10T12:52:40.635" v="1000" actId="47"/>
        <pc:sldMkLst>
          <pc:docMk/>
          <pc:sldMk cId="3657625653" sldId="289"/>
        </pc:sldMkLst>
      </pc:sldChg>
      <pc:sldChg chg="addSp delSp modSp mod setBg">
        <pc:chgData name="LONGEPE Aurélie" userId="e58e4972-cb82-4ac9-a094-dcd0d2d29fda" providerId="ADAL" clId="{E8437AA7-72F8-4C00-901C-BAFDDB76C63C}" dt="2024-06-12T09:41:54.266" v="2558" actId="1076"/>
        <pc:sldMkLst>
          <pc:docMk/>
          <pc:sldMk cId="268072758" sldId="290"/>
        </pc:sldMkLst>
        <pc:spChg chg="del">
          <ac:chgData name="LONGEPE Aurélie" userId="e58e4972-cb82-4ac9-a094-dcd0d2d29fda" providerId="ADAL" clId="{E8437AA7-72F8-4C00-901C-BAFDDB76C63C}" dt="2024-06-10T12:43:17.572" v="967" actId="478"/>
          <ac:spMkLst>
            <pc:docMk/>
            <pc:sldMk cId="268072758" sldId="290"/>
            <ac:spMk id="3" creationId="{4009EA1F-9AEA-FA11-C476-E16224B093A3}"/>
          </ac:spMkLst>
        </pc:spChg>
        <pc:spChg chg="del">
          <ac:chgData name="LONGEPE Aurélie" userId="e58e4972-cb82-4ac9-a094-dcd0d2d29fda" providerId="ADAL" clId="{E8437AA7-72F8-4C00-901C-BAFDDB76C63C}" dt="2024-06-10T12:43:13.639" v="965" actId="478"/>
          <ac:spMkLst>
            <pc:docMk/>
            <pc:sldMk cId="268072758" sldId="290"/>
            <ac:spMk id="5" creationId="{95FAF009-1666-1878-41AF-2FE30710F9AA}"/>
          </ac:spMkLst>
        </pc:spChg>
        <pc:spChg chg="del mod">
          <ac:chgData name="LONGEPE Aurélie" userId="e58e4972-cb82-4ac9-a094-dcd0d2d29fda" providerId="ADAL" clId="{E8437AA7-72F8-4C00-901C-BAFDDB76C63C}" dt="2024-06-12T09:10:02.344" v="1764" actId="478"/>
          <ac:spMkLst>
            <pc:docMk/>
            <pc:sldMk cId="268072758" sldId="290"/>
            <ac:spMk id="6" creationId="{0CC90C96-11CA-6912-6402-106A788FD818}"/>
          </ac:spMkLst>
        </pc:spChg>
        <pc:spChg chg="mod">
          <ac:chgData name="LONGEPE Aurélie" userId="e58e4972-cb82-4ac9-a094-dcd0d2d29fda" providerId="ADAL" clId="{E8437AA7-72F8-4C00-901C-BAFDDB76C63C}" dt="2024-06-12T09:38:51.561" v="2514" actId="14100"/>
          <ac:spMkLst>
            <pc:docMk/>
            <pc:sldMk cId="268072758" sldId="290"/>
            <ac:spMk id="7" creationId="{E7FC6201-6DBE-A320-E832-A363A50CC212}"/>
          </ac:spMkLst>
        </pc:spChg>
        <pc:spChg chg="del">
          <ac:chgData name="LONGEPE Aurélie" userId="e58e4972-cb82-4ac9-a094-dcd0d2d29fda" providerId="ADAL" clId="{E8437AA7-72F8-4C00-901C-BAFDDB76C63C}" dt="2024-06-10T12:43:13.639" v="965" actId="478"/>
          <ac:spMkLst>
            <pc:docMk/>
            <pc:sldMk cId="268072758" sldId="290"/>
            <ac:spMk id="8" creationId="{745C9FBB-7A60-B38A-3DF4-85811901B035}"/>
          </ac:spMkLst>
        </pc:spChg>
        <pc:spChg chg="del">
          <ac:chgData name="LONGEPE Aurélie" userId="e58e4972-cb82-4ac9-a094-dcd0d2d29fda" providerId="ADAL" clId="{E8437AA7-72F8-4C00-901C-BAFDDB76C63C}" dt="2024-06-10T12:43:13.639" v="965" actId="478"/>
          <ac:spMkLst>
            <pc:docMk/>
            <pc:sldMk cId="268072758" sldId="290"/>
            <ac:spMk id="9" creationId="{5AD76E43-563A-7A34-2CC0-4AA65CD29C62}"/>
          </ac:spMkLst>
        </pc:spChg>
        <pc:spChg chg="add mod">
          <ac:chgData name="LONGEPE Aurélie" userId="e58e4972-cb82-4ac9-a094-dcd0d2d29fda" providerId="ADAL" clId="{E8437AA7-72F8-4C00-901C-BAFDDB76C63C}" dt="2024-06-12T09:40:11.687" v="2536" actId="1076"/>
          <ac:spMkLst>
            <pc:docMk/>
            <pc:sldMk cId="268072758" sldId="290"/>
            <ac:spMk id="9" creationId="{F9E34377-4456-3358-73F7-EE61FF07EEB3}"/>
          </ac:spMkLst>
        </pc:spChg>
        <pc:spChg chg="del">
          <ac:chgData name="LONGEPE Aurélie" userId="e58e4972-cb82-4ac9-a094-dcd0d2d29fda" providerId="ADAL" clId="{E8437AA7-72F8-4C00-901C-BAFDDB76C63C}" dt="2024-06-10T12:43:15.491" v="966" actId="478"/>
          <ac:spMkLst>
            <pc:docMk/>
            <pc:sldMk cId="268072758" sldId="290"/>
            <ac:spMk id="10" creationId="{BF8A00DA-9F56-441B-D676-C6B2D11626D6}"/>
          </ac:spMkLst>
        </pc:spChg>
        <pc:spChg chg="del">
          <ac:chgData name="LONGEPE Aurélie" userId="e58e4972-cb82-4ac9-a094-dcd0d2d29fda" providerId="ADAL" clId="{E8437AA7-72F8-4C00-901C-BAFDDB76C63C}" dt="2024-06-10T12:43:19.706" v="968" actId="478"/>
          <ac:spMkLst>
            <pc:docMk/>
            <pc:sldMk cId="268072758" sldId="290"/>
            <ac:spMk id="11" creationId="{5D7B395D-8939-DC22-00E8-611895E5830B}"/>
          </ac:spMkLst>
        </pc:spChg>
        <pc:spChg chg="add mod">
          <ac:chgData name="LONGEPE Aurélie" userId="e58e4972-cb82-4ac9-a094-dcd0d2d29fda" providerId="ADAL" clId="{E8437AA7-72F8-4C00-901C-BAFDDB76C63C}" dt="2024-06-12T09:40:28.755" v="2539" actId="1076"/>
          <ac:spMkLst>
            <pc:docMk/>
            <pc:sldMk cId="268072758" sldId="290"/>
            <ac:spMk id="11" creationId="{8C9BD0A2-FC2E-D503-A2E6-9824B2EF69E3}"/>
          </ac:spMkLst>
        </pc:spChg>
        <pc:spChg chg="add mod">
          <ac:chgData name="LONGEPE Aurélie" userId="e58e4972-cb82-4ac9-a094-dcd0d2d29fda" providerId="ADAL" clId="{E8437AA7-72F8-4C00-901C-BAFDDB76C63C}" dt="2024-06-12T09:40:07.160" v="2535" actId="1076"/>
          <ac:spMkLst>
            <pc:docMk/>
            <pc:sldMk cId="268072758" sldId="290"/>
            <ac:spMk id="13" creationId="{7EA36DA4-96DC-C5C3-9AF4-3C0AC0381D54}"/>
          </ac:spMkLst>
        </pc:spChg>
        <pc:spChg chg="del">
          <ac:chgData name="LONGEPE Aurélie" userId="e58e4972-cb82-4ac9-a094-dcd0d2d29fda" providerId="ADAL" clId="{E8437AA7-72F8-4C00-901C-BAFDDB76C63C}" dt="2024-06-10T12:43:20.920" v="969" actId="478"/>
          <ac:spMkLst>
            <pc:docMk/>
            <pc:sldMk cId="268072758" sldId="290"/>
            <ac:spMk id="14" creationId="{BFBD3A19-4312-8274-E645-9DCF6F73A402}"/>
          </ac:spMkLst>
        </pc:spChg>
        <pc:spChg chg="mod">
          <ac:chgData name="LONGEPE Aurélie" userId="e58e4972-cb82-4ac9-a094-dcd0d2d29fda" providerId="ADAL" clId="{E8437AA7-72F8-4C00-901C-BAFDDB76C63C}" dt="2024-06-12T09:41:54.266" v="2558" actId="1076"/>
          <ac:spMkLst>
            <pc:docMk/>
            <pc:sldMk cId="268072758" sldId="290"/>
            <ac:spMk id="25" creationId="{F9E34377-4456-3358-73F7-EE61FF07EEB3}"/>
          </ac:spMkLst>
        </pc:spChg>
        <pc:spChg chg="del">
          <ac:chgData name="LONGEPE Aurélie" userId="e58e4972-cb82-4ac9-a094-dcd0d2d29fda" providerId="ADAL" clId="{E8437AA7-72F8-4C00-901C-BAFDDB76C63C}" dt="2024-06-12T09:41:18.096" v="2553" actId="478"/>
          <ac:spMkLst>
            <pc:docMk/>
            <pc:sldMk cId="268072758" sldId="290"/>
            <ac:spMk id="26" creationId="{3E3EA3F4-6081-B73C-AB82-ED06A7BD84BF}"/>
          </ac:spMkLst>
        </pc:spChg>
        <pc:spChg chg="del">
          <ac:chgData name="LONGEPE Aurélie" userId="e58e4972-cb82-4ac9-a094-dcd0d2d29fda" providerId="ADAL" clId="{E8437AA7-72F8-4C00-901C-BAFDDB76C63C}" dt="2024-06-10T12:43:21.973" v="970" actId="478"/>
          <ac:spMkLst>
            <pc:docMk/>
            <pc:sldMk cId="268072758" sldId="290"/>
            <ac:spMk id="28" creationId="{F6F3FEFB-6054-ED3E-F340-CC3CFA0F1BB2}"/>
          </ac:spMkLst>
        </pc:spChg>
        <pc:picChg chg="del mod">
          <ac:chgData name="LONGEPE Aurélie" userId="e58e4972-cb82-4ac9-a094-dcd0d2d29fda" providerId="ADAL" clId="{E8437AA7-72F8-4C00-901C-BAFDDB76C63C}" dt="2024-06-10T12:51:51.424" v="992" actId="478"/>
          <ac:picMkLst>
            <pc:docMk/>
            <pc:sldMk cId="268072758" sldId="290"/>
            <ac:picMk id="2" creationId="{D7EFFD42-CF79-268D-E24F-6DCA82B2FA0D}"/>
          </ac:picMkLst>
        </pc:picChg>
        <pc:picChg chg="mod">
          <ac:chgData name="LONGEPE Aurélie" userId="e58e4972-cb82-4ac9-a094-dcd0d2d29fda" providerId="ADAL" clId="{E8437AA7-72F8-4C00-901C-BAFDDB76C63C}" dt="2024-06-12T09:38:54.089" v="2515" actId="1076"/>
          <ac:picMkLst>
            <pc:docMk/>
            <pc:sldMk cId="268072758" sldId="290"/>
            <ac:picMk id="4" creationId="{0C41E32A-1F37-81C9-33D5-B1726408E37D}"/>
          </ac:picMkLst>
        </pc:picChg>
        <pc:picChg chg="add del mod">
          <ac:chgData name="LONGEPE Aurélie" userId="e58e4972-cb82-4ac9-a094-dcd0d2d29fda" providerId="ADAL" clId="{E8437AA7-72F8-4C00-901C-BAFDDB76C63C}" dt="2024-06-12T09:38:45.550" v="2513" actId="478"/>
          <ac:picMkLst>
            <pc:docMk/>
            <pc:sldMk cId="268072758" sldId="290"/>
            <ac:picMk id="8" creationId="{06067C6A-8DF9-A07F-CC51-17D2F9CA7E04}"/>
          </ac:picMkLst>
        </pc:picChg>
        <pc:picChg chg="add mod">
          <ac:chgData name="LONGEPE Aurélie" userId="e58e4972-cb82-4ac9-a094-dcd0d2d29fda" providerId="ADAL" clId="{E8437AA7-72F8-4C00-901C-BAFDDB76C63C}" dt="2024-06-12T09:40:24.584" v="2538" actId="1076"/>
          <ac:picMkLst>
            <pc:docMk/>
            <pc:sldMk cId="268072758" sldId="290"/>
            <ac:picMk id="10" creationId="{0B21B545-34FB-55E1-8666-0C8EA8ADE207}"/>
          </ac:picMkLst>
        </pc:picChg>
        <pc:picChg chg="add mod">
          <ac:chgData name="LONGEPE Aurélie" userId="e58e4972-cb82-4ac9-a094-dcd0d2d29fda" providerId="ADAL" clId="{E8437AA7-72F8-4C00-901C-BAFDDB76C63C}" dt="2024-06-12T09:40:07.160" v="2535" actId="1076"/>
          <ac:picMkLst>
            <pc:docMk/>
            <pc:sldMk cId="268072758" sldId="290"/>
            <ac:picMk id="12" creationId="{25B63953-0B0C-A3C5-A699-BD55EE6A9ECE}"/>
          </ac:picMkLst>
        </pc:picChg>
        <pc:picChg chg="add del mod">
          <ac:chgData name="LONGEPE Aurélie" userId="e58e4972-cb82-4ac9-a094-dcd0d2d29fda" providerId="ADAL" clId="{E8437AA7-72F8-4C00-901C-BAFDDB76C63C}" dt="2024-06-10T12:51:52.381" v="993" actId="478"/>
          <ac:picMkLst>
            <pc:docMk/>
            <pc:sldMk cId="268072758" sldId="290"/>
            <ac:picMk id="12" creationId="{7279BB68-4052-932C-1F00-81B62E975D79}"/>
          </ac:picMkLst>
        </pc:picChg>
        <pc:picChg chg="add mod">
          <ac:chgData name="LONGEPE Aurélie" userId="e58e4972-cb82-4ac9-a094-dcd0d2d29fda" providerId="ADAL" clId="{E8437AA7-72F8-4C00-901C-BAFDDB76C63C}" dt="2024-06-12T09:40:46.289" v="2544" actId="1076"/>
          <ac:picMkLst>
            <pc:docMk/>
            <pc:sldMk cId="268072758" sldId="290"/>
            <ac:picMk id="15" creationId="{0B21B545-34FB-55E1-8666-0C8EA8ADE207}"/>
          </ac:picMkLst>
        </pc:picChg>
        <pc:picChg chg="del mod">
          <ac:chgData name="LONGEPE Aurélie" userId="e58e4972-cb82-4ac9-a094-dcd0d2d29fda" providerId="ADAL" clId="{E8437AA7-72F8-4C00-901C-BAFDDB76C63C}" dt="2024-06-10T12:51:27.105" v="989" actId="478"/>
          <ac:picMkLst>
            <pc:docMk/>
            <pc:sldMk cId="268072758" sldId="290"/>
            <ac:picMk id="30" creationId="{87181812-0982-26C0-B709-132176FADB1D}"/>
          </ac:picMkLst>
        </pc:picChg>
        <pc:cxnChg chg="add mod">
          <ac:chgData name="LONGEPE Aurélie" userId="e58e4972-cb82-4ac9-a094-dcd0d2d29fda" providerId="ADAL" clId="{E8437AA7-72F8-4C00-901C-BAFDDB76C63C}" dt="2024-06-12T09:37:47.007" v="2500" actId="208"/>
          <ac:cxnSpMkLst>
            <pc:docMk/>
            <pc:sldMk cId="268072758" sldId="290"/>
            <ac:cxnSpMk id="3" creationId="{59D7E28E-D9EF-7880-948A-39A76A3A1170}"/>
          </ac:cxnSpMkLst>
        </pc:cxnChg>
      </pc:sldChg>
      <pc:sldChg chg="addSp delSp modSp del mod setBg">
        <pc:chgData name="LONGEPE Aurélie" userId="e58e4972-cb82-4ac9-a094-dcd0d2d29fda" providerId="ADAL" clId="{E8437AA7-72F8-4C00-901C-BAFDDB76C63C}" dt="2024-06-12T09:42:44.942" v="2568" actId="47"/>
        <pc:sldMkLst>
          <pc:docMk/>
          <pc:sldMk cId="3242031907" sldId="291"/>
        </pc:sldMkLst>
        <pc:spChg chg="add mod">
          <ac:chgData name="LONGEPE Aurélie" userId="e58e4972-cb82-4ac9-a094-dcd0d2d29fda" providerId="ADAL" clId="{E8437AA7-72F8-4C00-901C-BAFDDB76C63C}" dt="2024-06-10T12:55:49.492" v="1120" actId="255"/>
          <ac:spMkLst>
            <pc:docMk/>
            <pc:sldMk cId="3242031907" sldId="291"/>
            <ac:spMk id="2" creationId="{20F360C5-D708-F2B5-DC92-5CF4692DC147}"/>
          </ac:spMkLst>
        </pc:spChg>
        <pc:spChg chg="del mod">
          <ac:chgData name="LONGEPE Aurélie" userId="e58e4972-cb82-4ac9-a094-dcd0d2d29fda" providerId="ADAL" clId="{E8437AA7-72F8-4C00-901C-BAFDDB76C63C}" dt="2024-06-12T09:10:11.059" v="1766" actId="478"/>
          <ac:spMkLst>
            <pc:docMk/>
            <pc:sldMk cId="3242031907" sldId="291"/>
            <ac:spMk id="6" creationId="{0CC90C96-11CA-6912-6402-106A788FD818}"/>
          </ac:spMkLst>
        </pc:spChg>
        <pc:spChg chg="mod">
          <ac:chgData name="LONGEPE Aurélie" userId="e58e4972-cb82-4ac9-a094-dcd0d2d29fda" providerId="ADAL" clId="{E8437AA7-72F8-4C00-901C-BAFDDB76C63C}" dt="2024-06-10T12:55:21.034" v="1103"/>
          <ac:spMkLst>
            <pc:docMk/>
            <pc:sldMk cId="3242031907" sldId="291"/>
            <ac:spMk id="25" creationId="{F9E34377-4456-3358-73F7-EE61FF07EEB3}"/>
          </ac:spMkLst>
        </pc:spChg>
        <pc:picChg chg="mod">
          <ac:chgData name="LONGEPE Aurélie" userId="e58e4972-cb82-4ac9-a094-dcd0d2d29fda" providerId="ADAL" clId="{E8437AA7-72F8-4C00-901C-BAFDDB76C63C}" dt="2024-06-10T12:55:57.777" v="1121" actId="1076"/>
          <ac:picMkLst>
            <pc:docMk/>
            <pc:sldMk cId="3242031907" sldId="291"/>
            <ac:picMk id="15" creationId="{0B21B545-34FB-55E1-8666-0C8EA8ADE207}"/>
          </ac:picMkLst>
        </pc:picChg>
      </pc:sldChg>
      <pc:sldChg chg="addSp delSp modSp del mod setBg">
        <pc:chgData name="LONGEPE Aurélie" userId="e58e4972-cb82-4ac9-a094-dcd0d2d29fda" providerId="ADAL" clId="{E8437AA7-72F8-4C00-901C-BAFDDB76C63C}" dt="2024-06-12T09:40:48.881" v="2545" actId="47"/>
        <pc:sldMkLst>
          <pc:docMk/>
          <pc:sldMk cId="2225793016" sldId="292"/>
        </pc:sldMkLst>
        <pc:spChg chg="add del mod">
          <ac:chgData name="LONGEPE Aurélie" userId="e58e4972-cb82-4ac9-a094-dcd0d2d29fda" providerId="ADAL" clId="{E8437AA7-72F8-4C00-901C-BAFDDB76C63C}" dt="2024-06-12T09:39:26.357" v="2526" actId="21"/>
          <ac:spMkLst>
            <pc:docMk/>
            <pc:sldMk cId="2225793016" sldId="292"/>
            <ac:spMk id="2" creationId="{8C9BD0A2-FC2E-D503-A2E6-9824B2EF69E3}"/>
          </ac:spMkLst>
        </pc:spChg>
        <pc:spChg chg="del mod">
          <ac:chgData name="LONGEPE Aurélie" userId="e58e4972-cb82-4ac9-a094-dcd0d2d29fda" providerId="ADAL" clId="{E8437AA7-72F8-4C00-901C-BAFDDB76C63C}" dt="2024-06-12T09:10:08.041" v="1765" actId="478"/>
          <ac:spMkLst>
            <pc:docMk/>
            <pc:sldMk cId="2225793016" sldId="292"/>
            <ac:spMk id="6" creationId="{0CC90C96-11CA-6912-6402-106A788FD818}"/>
          </ac:spMkLst>
        </pc:spChg>
        <pc:spChg chg="del mod">
          <ac:chgData name="LONGEPE Aurélie" userId="e58e4972-cb82-4ac9-a094-dcd0d2d29fda" providerId="ADAL" clId="{E8437AA7-72F8-4C00-901C-BAFDDB76C63C}" dt="2024-06-12T09:39:26.357" v="2526" actId="21"/>
          <ac:spMkLst>
            <pc:docMk/>
            <pc:sldMk cId="2225793016" sldId="292"/>
            <ac:spMk id="25" creationId="{F9E34377-4456-3358-73F7-EE61FF07EEB3}"/>
          </ac:spMkLst>
        </pc:spChg>
        <pc:picChg chg="del mod">
          <ac:chgData name="LONGEPE Aurélie" userId="e58e4972-cb82-4ac9-a094-dcd0d2d29fda" providerId="ADAL" clId="{E8437AA7-72F8-4C00-901C-BAFDDB76C63C}" dt="2024-06-12T09:39:26.357" v="2526" actId="21"/>
          <ac:picMkLst>
            <pc:docMk/>
            <pc:sldMk cId="2225793016" sldId="292"/>
            <ac:picMk id="15" creationId="{0B21B545-34FB-55E1-8666-0C8EA8ADE207}"/>
          </ac:picMkLst>
        </pc:picChg>
      </pc:sldChg>
      <pc:sldChg chg="addSp delSp modSp mod">
        <pc:chgData name="LONGEPE Aurélie" userId="e58e4972-cb82-4ac9-a094-dcd0d2d29fda" providerId="ADAL" clId="{E8437AA7-72F8-4C00-901C-BAFDDB76C63C}" dt="2024-06-12T10:15:40.242" v="3069" actId="27636"/>
        <pc:sldMkLst>
          <pc:docMk/>
          <pc:sldMk cId="3765267499" sldId="293"/>
        </pc:sldMkLst>
        <pc:spChg chg="del">
          <ac:chgData name="LONGEPE Aurélie" userId="e58e4972-cb82-4ac9-a094-dcd0d2d29fda" providerId="ADAL" clId="{E8437AA7-72F8-4C00-901C-BAFDDB76C63C}" dt="2024-06-10T13:08:32.510" v="1265" actId="478"/>
          <ac:spMkLst>
            <pc:docMk/>
            <pc:sldMk cId="3765267499" sldId="293"/>
            <ac:spMk id="2" creationId="{20F360C5-D708-F2B5-DC92-5CF4692DC147}"/>
          </ac:spMkLst>
        </pc:spChg>
        <pc:spChg chg="add mod">
          <ac:chgData name="LONGEPE Aurélie" userId="e58e4972-cb82-4ac9-a094-dcd0d2d29fda" providerId="ADAL" clId="{E8437AA7-72F8-4C00-901C-BAFDDB76C63C}" dt="2024-06-10T13:36:51.141" v="1537" actId="1076"/>
          <ac:spMkLst>
            <pc:docMk/>
            <pc:sldMk cId="3765267499" sldId="293"/>
            <ac:spMk id="3" creationId="{1B8A144A-F910-03D1-EACA-634CA6BC63E2}"/>
          </ac:spMkLst>
        </pc:spChg>
        <pc:spChg chg="add mod">
          <ac:chgData name="LONGEPE Aurélie" userId="e58e4972-cb82-4ac9-a094-dcd0d2d29fda" providerId="ADAL" clId="{E8437AA7-72F8-4C00-901C-BAFDDB76C63C}" dt="2024-06-10T13:46:09.850" v="1625" actId="20577"/>
          <ac:spMkLst>
            <pc:docMk/>
            <pc:sldMk cId="3765267499" sldId="293"/>
            <ac:spMk id="5" creationId="{96FFD097-6877-CF08-ADAA-043E14D23004}"/>
          </ac:spMkLst>
        </pc:spChg>
        <pc:spChg chg="mod">
          <ac:chgData name="LONGEPE Aurélie" userId="e58e4972-cb82-4ac9-a094-dcd0d2d29fda" providerId="ADAL" clId="{E8437AA7-72F8-4C00-901C-BAFDDB76C63C}" dt="2024-06-12T10:15:40.242" v="3069" actId="27636"/>
          <ac:spMkLst>
            <pc:docMk/>
            <pc:sldMk cId="3765267499" sldId="293"/>
            <ac:spMk id="6" creationId="{0CC90C96-11CA-6912-6402-106A788FD818}"/>
          </ac:spMkLst>
        </pc:spChg>
        <pc:spChg chg="del">
          <ac:chgData name="LONGEPE Aurélie" userId="e58e4972-cb82-4ac9-a094-dcd0d2d29fda" providerId="ADAL" clId="{E8437AA7-72F8-4C00-901C-BAFDDB76C63C}" dt="2024-06-10T13:42:29.838" v="1599" actId="478"/>
          <ac:spMkLst>
            <pc:docMk/>
            <pc:sldMk cId="3765267499" sldId="293"/>
            <ac:spMk id="7" creationId="{E7FC6201-6DBE-A320-E832-A363A50CC212}"/>
          </ac:spMkLst>
        </pc:spChg>
        <pc:spChg chg="add mod">
          <ac:chgData name="LONGEPE Aurélie" userId="e58e4972-cb82-4ac9-a094-dcd0d2d29fda" providerId="ADAL" clId="{E8437AA7-72F8-4C00-901C-BAFDDB76C63C}" dt="2024-06-12T08:56:55.358" v="1696" actId="1076"/>
          <ac:spMkLst>
            <pc:docMk/>
            <pc:sldMk cId="3765267499" sldId="293"/>
            <ac:spMk id="8" creationId="{07AECE76-810F-47BF-12EC-D33DB869AE11}"/>
          </ac:spMkLst>
        </pc:spChg>
        <pc:spChg chg="add del mod">
          <ac:chgData name="LONGEPE Aurélie" userId="e58e4972-cb82-4ac9-a094-dcd0d2d29fda" providerId="ADAL" clId="{E8437AA7-72F8-4C00-901C-BAFDDB76C63C}" dt="2024-06-10T13:01:50.213" v="1170" actId="478"/>
          <ac:spMkLst>
            <pc:docMk/>
            <pc:sldMk cId="3765267499" sldId="293"/>
            <ac:spMk id="8" creationId="{37970D89-E33C-E93A-462A-BEAC847EBEF3}"/>
          </ac:spMkLst>
        </pc:spChg>
        <pc:spChg chg="add mod">
          <ac:chgData name="LONGEPE Aurélie" userId="e58e4972-cb82-4ac9-a094-dcd0d2d29fda" providerId="ADAL" clId="{E8437AA7-72F8-4C00-901C-BAFDDB76C63C}" dt="2024-06-10T13:40:11.599" v="1579" actId="1076"/>
          <ac:spMkLst>
            <pc:docMk/>
            <pc:sldMk cId="3765267499" sldId="293"/>
            <ac:spMk id="9" creationId="{C214FC2E-75F2-4F09-2FB8-29C815AD3E74}"/>
          </ac:spMkLst>
        </pc:spChg>
        <pc:spChg chg="add mod">
          <ac:chgData name="LONGEPE Aurélie" userId="e58e4972-cb82-4ac9-a094-dcd0d2d29fda" providerId="ADAL" clId="{E8437AA7-72F8-4C00-901C-BAFDDB76C63C}" dt="2024-06-10T13:46:19.446" v="1629" actId="20577"/>
          <ac:spMkLst>
            <pc:docMk/>
            <pc:sldMk cId="3765267499" sldId="293"/>
            <ac:spMk id="10" creationId="{9DA97D4B-B815-584D-76C9-2F86155C0B7D}"/>
          </ac:spMkLst>
        </pc:spChg>
        <pc:spChg chg="add mod">
          <ac:chgData name="LONGEPE Aurélie" userId="e58e4972-cb82-4ac9-a094-dcd0d2d29fda" providerId="ADAL" clId="{E8437AA7-72F8-4C00-901C-BAFDDB76C63C}" dt="2024-06-10T13:39:31.798" v="1568" actId="1076"/>
          <ac:spMkLst>
            <pc:docMk/>
            <pc:sldMk cId="3765267499" sldId="293"/>
            <ac:spMk id="11" creationId="{F86AF188-0E59-B083-FDEC-EF35B0125D9C}"/>
          </ac:spMkLst>
        </pc:spChg>
        <pc:spChg chg="add mod">
          <ac:chgData name="LONGEPE Aurélie" userId="e58e4972-cb82-4ac9-a094-dcd0d2d29fda" providerId="ADAL" clId="{E8437AA7-72F8-4C00-901C-BAFDDB76C63C}" dt="2024-06-10T13:32:30.316" v="1520" actId="207"/>
          <ac:spMkLst>
            <pc:docMk/>
            <pc:sldMk cId="3765267499" sldId="293"/>
            <ac:spMk id="12" creationId="{59283843-3273-B14E-4D38-CD93D86DFA5F}"/>
          </ac:spMkLst>
        </pc:spChg>
        <pc:spChg chg="add mod">
          <ac:chgData name="LONGEPE Aurélie" userId="e58e4972-cb82-4ac9-a094-dcd0d2d29fda" providerId="ADAL" clId="{E8437AA7-72F8-4C00-901C-BAFDDB76C63C}" dt="2024-06-10T13:46:15.056" v="1627" actId="20577"/>
          <ac:spMkLst>
            <pc:docMk/>
            <pc:sldMk cId="3765267499" sldId="293"/>
            <ac:spMk id="13" creationId="{42C4F3CA-F900-E278-AF0F-4AB031EF701D}"/>
          </ac:spMkLst>
        </pc:spChg>
        <pc:spChg chg="add mod">
          <ac:chgData name="LONGEPE Aurélie" userId="e58e4972-cb82-4ac9-a094-dcd0d2d29fda" providerId="ADAL" clId="{E8437AA7-72F8-4C00-901C-BAFDDB76C63C}" dt="2024-06-10T13:32:30.316" v="1520" actId="207"/>
          <ac:spMkLst>
            <pc:docMk/>
            <pc:sldMk cId="3765267499" sldId="293"/>
            <ac:spMk id="14" creationId="{4C3994F3-63B2-A30B-F368-933760D9589C}"/>
          </ac:spMkLst>
        </pc:spChg>
        <pc:spChg chg="add mod">
          <ac:chgData name="LONGEPE Aurélie" userId="e58e4972-cb82-4ac9-a094-dcd0d2d29fda" providerId="ADAL" clId="{E8437AA7-72F8-4C00-901C-BAFDDB76C63C}" dt="2024-06-12T09:44:50.088" v="2570" actId="1076"/>
          <ac:spMkLst>
            <pc:docMk/>
            <pc:sldMk cId="3765267499" sldId="293"/>
            <ac:spMk id="15" creationId="{F3F420ED-AAE8-7DA9-A29B-6A552DC05C55}"/>
          </ac:spMkLst>
        </pc:spChg>
        <pc:spChg chg="add mod">
          <ac:chgData name="LONGEPE Aurélie" userId="e58e4972-cb82-4ac9-a094-dcd0d2d29fda" providerId="ADAL" clId="{E8437AA7-72F8-4C00-901C-BAFDDB76C63C}" dt="2024-06-10T13:46:24.483" v="1631" actId="20577"/>
          <ac:spMkLst>
            <pc:docMk/>
            <pc:sldMk cId="3765267499" sldId="293"/>
            <ac:spMk id="16" creationId="{55770EAE-CE09-1665-1259-C09F413D496F}"/>
          </ac:spMkLst>
        </pc:spChg>
        <pc:spChg chg="add mod">
          <ac:chgData name="LONGEPE Aurélie" userId="e58e4972-cb82-4ac9-a094-dcd0d2d29fda" providerId="ADAL" clId="{E8437AA7-72F8-4C00-901C-BAFDDB76C63C}" dt="2024-06-10T13:45:16.032" v="1617" actId="2711"/>
          <ac:spMkLst>
            <pc:docMk/>
            <pc:sldMk cId="3765267499" sldId="293"/>
            <ac:spMk id="17" creationId="{81001CF4-4563-4E4F-43DC-C74A2056C212}"/>
          </ac:spMkLst>
        </pc:spChg>
        <pc:spChg chg="add mod">
          <ac:chgData name="LONGEPE Aurélie" userId="e58e4972-cb82-4ac9-a094-dcd0d2d29fda" providerId="ADAL" clId="{E8437AA7-72F8-4C00-901C-BAFDDB76C63C}" dt="2024-06-10T13:32:30.316" v="1520" actId="207"/>
          <ac:spMkLst>
            <pc:docMk/>
            <pc:sldMk cId="3765267499" sldId="293"/>
            <ac:spMk id="18" creationId="{5DAAEF4A-507E-94A7-2E2E-C05242AAD73C}"/>
          </ac:spMkLst>
        </pc:spChg>
        <pc:spChg chg="add mod">
          <ac:chgData name="LONGEPE Aurélie" userId="e58e4972-cb82-4ac9-a094-dcd0d2d29fda" providerId="ADAL" clId="{E8437AA7-72F8-4C00-901C-BAFDDB76C63C}" dt="2024-06-12T09:45:25.898" v="2628" actId="313"/>
          <ac:spMkLst>
            <pc:docMk/>
            <pc:sldMk cId="3765267499" sldId="293"/>
            <ac:spMk id="19" creationId="{5DCE751C-999B-6ED3-7524-27D3EF1B0BC2}"/>
          </ac:spMkLst>
        </pc:spChg>
        <pc:spChg chg="add del mod">
          <ac:chgData name="LONGEPE Aurélie" userId="e58e4972-cb82-4ac9-a094-dcd0d2d29fda" providerId="ADAL" clId="{E8437AA7-72F8-4C00-901C-BAFDDB76C63C}" dt="2024-06-10T13:24:46.069" v="1516" actId="478"/>
          <ac:spMkLst>
            <pc:docMk/>
            <pc:sldMk cId="3765267499" sldId="293"/>
            <ac:spMk id="19" creationId="{C8E8667F-CD49-E513-0A12-EB2663F2C090}"/>
          </ac:spMkLst>
        </pc:spChg>
        <pc:spChg chg="mod">
          <ac:chgData name="LONGEPE Aurélie" userId="e58e4972-cb82-4ac9-a094-dcd0d2d29fda" providerId="ADAL" clId="{E8437AA7-72F8-4C00-901C-BAFDDB76C63C}" dt="2024-06-10T13:43:10.360" v="1614" actId="1076"/>
          <ac:spMkLst>
            <pc:docMk/>
            <pc:sldMk cId="3765267499" sldId="293"/>
            <ac:spMk id="26" creationId="{3E3EA3F4-6081-B73C-AB82-ED06A7BD84BF}"/>
          </ac:spMkLst>
        </pc:spChg>
        <pc:spChg chg="add mod">
          <ac:chgData name="LONGEPE Aurélie" userId="e58e4972-cb82-4ac9-a094-dcd0d2d29fda" providerId="ADAL" clId="{E8437AA7-72F8-4C00-901C-BAFDDB76C63C}" dt="2024-06-12T10:06:19.505" v="2735" actId="1076"/>
          <ac:spMkLst>
            <pc:docMk/>
            <pc:sldMk cId="3765267499" sldId="293"/>
            <ac:spMk id="31" creationId="{AADB00B2-09EB-3B40-F1D8-E960132F23A0}"/>
          </ac:spMkLst>
        </pc:spChg>
        <pc:spChg chg="add mod">
          <ac:chgData name="LONGEPE Aurélie" userId="e58e4972-cb82-4ac9-a094-dcd0d2d29fda" providerId="ADAL" clId="{E8437AA7-72F8-4C00-901C-BAFDDB76C63C}" dt="2024-06-12T09:56:58.602" v="2700" actId="20577"/>
          <ac:spMkLst>
            <pc:docMk/>
            <pc:sldMk cId="3765267499" sldId="293"/>
            <ac:spMk id="33" creationId="{A2B19F07-70F7-B83B-B9D3-05981E07238C}"/>
          </ac:spMkLst>
        </pc:spChg>
        <pc:spChg chg="add mod ord">
          <ac:chgData name="LONGEPE Aurélie" userId="e58e4972-cb82-4ac9-a094-dcd0d2d29fda" providerId="ADAL" clId="{E8437AA7-72F8-4C00-901C-BAFDDB76C63C}" dt="2024-06-12T10:08:02.022" v="2765" actId="1076"/>
          <ac:spMkLst>
            <pc:docMk/>
            <pc:sldMk cId="3765267499" sldId="293"/>
            <ac:spMk id="42" creationId="{89DDD0D1-1AF8-03AD-56EC-CE74BA6FAD0B}"/>
          </ac:spMkLst>
        </pc:spChg>
        <pc:spChg chg="add mod">
          <ac:chgData name="LONGEPE Aurélie" userId="e58e4972-cb82-4ac9-a094-dcd0d2d29fda" providerId="ADAL" clId="{E8437AA7-72F8-4C00-901C-BAFDDB76C63C}" dt="2024-06-12T10:10:11.716" v="2770" actId="1076"/>
          <ac:spMkLst>
            <pc:docMk/>
            <pc:sldMk cId="3765267499" sldId="293"/>
            <ac:spMk id="43" creationId="{82B2F336-385E-A999-3EE3-D339B516DE67}"/>
          </ac:spMkLst>
        </pc:spChg>
        <pc:spChg chg="add mod">
          <ac:chgData name="LONGEPE Aurélie" userId="e58e4972-cb82-4ac9-a094-dcd0d2d29fda" providerId="ADAL" clId="{E8437AA7-72F8-4C00-901C-BAFDDB76C63C}" dt="2024-06-12T10:11:44.732" v="2871" actId="20577"/>
          <ac:spMkLst>
            <pc:docMk/>
            <pc:sldMk cId="3765267499" sldId="293"/>
            <ac:spMk id="44" creationId="{3A85AC96-02C8-0173-068E-2B48817FDD05}"/>
          </ac:spMkLst>
        </pc:spChg>
        <pc:spChg chg="add mod">
          <ac:chgData name="LONGEPE Aurélie" userId="e58e4972-cb82-4ac9-a094-dcd0d2d29fda" providerId="ADAL" clId="{E8437AA7-72F8-4C00-901C-BAFDDB76C63C}" dt="2024-06-12T10:14:11.965" v="2995" actId="1076"/>
          <ac:spMkLst>
            <pc:docMk/>
            <pc:sldMk cId="3765267499" sldId="293"/>
            <ac:spMk id="48" creationId="{C18508B3-CFFE-33B3-1B2A-03D94B900C89}"/>
          </ac:spMkLst>
        </pc:spChg>
        <pc:spChg chg="add mod">
          <ac:chgData name="LONGEPE Aurélie" userId="e58e4972-cb82-4ac9-a094-dcd0d2d29fda" providerId="ADAL" clId="{E8437AA7-72F8-4C00-901C-BAFDDB76C63C}" dt="2024-06-12T10:14:27.571" v="3060" actId="20577"/>
          <ac:spMkLst>
            <pc:docMk/>
            <pc:sldMk cId="3765267499" sldId="293"/>
            <ac:spMk id="49" creationId="{94186E24-C43F-C6D0-3834-B36FEB622593}"/>
          </ac:spMkLst>
        </pc:spChg>
        <pc:picChg chg="mod">
          <ac:chgData name="LONGEPE Aurélie" userId="e58e4972-cb82-4ac9-a094-dcd0d2d29fda" providerId="ADAL" clId="{E8437AA7-72F8-4C00-901C-BAFDDB76C63C}" dt="2024-06-10T13:42:57.570" v="1612" actId="1076"/>
          <ac:picMkLst>
            <pc:docMk/>
            <pc:sldMk cId="3765267499" sldId="293"/>
            <ac:picMk id="4" creationId="{0C41E32A-1F37-81C9-33D5-B1726408E37D}"/>
          </ac:picMkLst>
        </pc:picChg>
        <pc:picChg chg="add mod">
          <ac:chgData name="LONGEPE Aurélie" userId="e58e4972-cb82-4ac9-a094-dcd0d2d29fda" providerId="ADAL" clId="{E8437AA7-72F8-4C00-901C-BAFDDB76C63C}" dt="2024-06-12T08:57:00.605" v="1697" actId="1076"/>
          <ac:picMkLst>
            <pc:docMk/>
            <pc:sldMk cId="3765267499" sldId="293"/>
            <ac:picMk id="7" creationId="{5542C59C-89E8-504D-CCED-6C853FB3D877}"/>
          </ac:picMkLst>
        </pc:picChg>
        <pc:picChg chg="del">
          <ac:chgData name="LONGEPE Aurélie" userId="e58e4972-cb82-4ac9-a094-dcd0d2d29fda" providerId="ADAL" clId="{E8437AA7-72F8-4C00-901C-BAFDDB76C63C}" dt="2024-06-10T12:57:20.955" v="1122" actId="478"/>
          <ac:picMkLst>
            <pc:docMk/>
            <pc:sldMk cId="3765267499" sldId="293"/>
            <ac:picMk id="15" creationId="{0B21B545-34FB-55E1-8666-0C8EA8ADE207}"/>
          </ac:picMkLst>
        </pc:picChg>
        <pc:picChg chg="add del mod">
          <ac:chgData name="LONGEPE Aurélie" userId="e58e4972-cb82-4ac9-a094-dcd0d2d29fda" providerId="ADAL" clId="{E8437AA7-72F8-4C00-901C-BAFDDB76C63C}" dt="2024-06-10T13:39:48.688" v="1572" actId="478"/>
          <ac:picMkLst>
            <pc:docMk/>
            <pc:sldMk cId="3765267499" sldId="293"/>
            <ac:picMk id="21" creationId="{06AFA7B5-133D-04D4-99EA-638A4F5A56B0}"/>
          </ac:picMkLst>
        </pc:picChg>
        <pc:picChg chg="add del mod">
          <ac:chgData name="LONGEPE Aurélie" userId="e58e4972-cb82-4ac9-a094-dcd0d2d29fda" providerId="ADAL" clId="{E8437AA7-72F8-4C00-901C-BAFDDB76C63C}" dt="2024-06-12T09:46:20.789" v="2631" actId="478"/>
          <ac:picMkLst>
            <pc:docMk/>
            <pc:sldMk cId="3765267499" sldId="293"/>
            <ac:picMk id="21" creationId="{95C6B764-0D72-2A72-0375-54CA6DA6DC72}"/>
          </ac:picMkLst>
        </pc:picChg>
        <pc:picChg chg="add del mod">
          <ac:chgData name="LONGEPE Aurélie" userId="e58e4972-cb82-4ac9-a094-dcd0d2d29fda" providerId="ADAL" clId="{E8437AA7-72F8-4C00-901C-BAFDDB76C63C}" dt="2024-06-10T13:39:46.368" v="1571" actId="478"/>
          <ac:picMkLst>
            <pc:docMk/>
            <pc:sldMk cId="3765267499" sldId="293"/>
            <ac:picMk id="23" creationId="{661C2BDC-24AD-EA8E-FC86-1DEF264BEDE6}"/>
          </ac:picMkLst>
        </pc:picChg>
        <pc:picChg chg="add del mod">
          <ac:chgData name="LONGEPE Aurélie" userId="e58e4972-cb82-4ac9-a094-dcd0d2d29fda" providerId="ADAL" clId="{E8437AA7-72F8-4C00-901C-BAFDDB76C63C}" dt="2024-06-12T09:46:57.012" v="2642" actId="478"/>
          <ac:picMkLst>
            <pc:docMk/>
            <pc:sldMk cId="3765267499" sldId="293"/>
            <ac:picMk id="23" creationId="{79F66619-53BD-9485-FF35-88C1193DFB4F}"/>
          </ac:picMkLst>
        </pc:picChg>
        <pc:picChg chg="add mod">
          <ac:chgData name="LONGEPE Aurélie" userId="e58e4972-cb82-4ac9-a094-dcd0d2d29fda" providerId="ADAL" clId="{E8437AA7-72F8-4C00-901C-BAFDDB76C63C}" dt="2024-06-10T13:40:20.362" v="1580" actId="1076"/>
          <ac:picMkLst>
            <pc:docMk/>
            <pc:sldMk cId="3765267499" sldId="293"/>
            <ac:picMk id="28" creationId="{A94E650D-A64A-6A7D-2C62-FD3320189FFE}"/>
          </ac:picMkLst>
        </pc:picChg>
        <pc:picChg chg="add mod">
          <ac:chgData name="LONGEPE Aurélie" userId="e58e4972-cb82-4ac9-a094-dcd0d2d29fda" providerId="ADAL" clId="{E8437AA7-72F8-4C00-901C-BAFDDB76C63C}" dt="2024-06-12T09:47:03.132" v="2643" actId="1076"/>
          <ac:picMkLst>
            <pc:docMk/>
            <pc:sldMk cId="3765267499" sldId="293"/>
            <ac:picMk id="29" creationId="{DF1BC9FC-D298-4C3F-97F1-14F30E235FF2}"/>
          </ac:picMkLst>
        </pc:picChg>
        <pc:picChg chg="add mod">
          <ac:chgData name="LONGEPE Aurélie" userId="e58e4972-cb82-4ac9-a094-dcd0d2d29fda" providerId="ADAL" clId="{E8437AA7-72F8-4C00-901C-BAFDDB76C63C}" dt="2024-06-10T13:39:53.996" v="1573" actId="1076"/>
          <ac:picMkLst>
            <pc:docMk/>
            <pc:sldMk cId="3765267499" sldId="293"/>
            <ac:picMk id="30" creationId="{A6D95C60-EFFB-118B-21DB-3488F1DDA49B}"/>
          </ac:picMkLst>
        </pc:picChg>
        <pc:picChg chg="add mod">
          <ac:chgData name="LONGEPE Aurélie" userId="e58e4972-cb82-4ac9-a094-dcd0d2d29fda" providerId="ADAL" clId="{E8437AA7-72F8-4C00-901C-BAFDDB76C63C}" dt="2024-06-10T13:39:56.869" v="1574" actId="1076"/>
          <ac:picMkLst>
            <pc:docMk/>
            <pc:sldMk cId="3765267499" sldId="293"/>
            <ac:picMk id="32" creationId="{D5BCABE3-7C82-261D-1673-8F395A0498A9}"/>
          </ac:picMkLst>
        </pc:picChg>
        <pc:picChg chg="add mod">
          <ac:chgData name="LONGEPE Aurélie" userId="e58e4972-cb82-4ac9-a094-dcd0d2d29fda" providerId="ADAL" clId="{E8437AA7-72F8-4C00-901C-BAFDDB76C63C}" dt="2024-06-10T13:40:59.030" v="1589" actId="1076"/>
          <ac:picMkLst>
            <pc:docMk/>
            <pc:sldMk cId="3765267499" sldId="293"/>
            <ac:picMk id="34" creationId="{C8C0711C-5B42-A1BD-6D48-A224953C56D5}"/>
          </ac:picMkLst>
        </pc:picChg>
        <pc:picChg chg="add del mod modCrop">
          <ac:chgData name="LONGEPE Aurélie" userId="e58e4972-cb82-4ac9-a094-dcd0d2d29fda" providerId="ADAL" clId="{E8437AA7-72F8-4C00-901C-BAFDDB76C63C}" dt="2024-06-12T10:05:02.221" v="2728" actId="478"/>
          <ac:picMkLst>
            <pc:docMk/>
            <pc:sldMk cId="3765267499" sldId="293"/>
            <ac:picMk id="35" creationId="{BDF000A9-802D-A339-5517-7A090390A26F}"/>
          </ac:picMkLst>
        </pc:picChg>
        <pc:picChg chg="add mod">
          <ac:chgData name="LONGEPE Aurélie" userId="e58e4972-cb82-4ac9-a094-dcd0d2d29fda" providerId="ADAL" clId="{E8437AA7-72F8-4C00-901C-BAFDDB76C63C}" dt="2024-06-10T13:41:57.579" v="1598" actId="1076"/>
          <ac:picMkLst>
            <pc:docMk/>
            <pc:sldMk cId="3765267499" sldId="293"/>
            <ac:picMk id="36" creationId="{22FB14E2-4D15-0EEB-EFD0-B1298576A763}"/>
          </ac:picMkLst>
        </pc:picChg>
        <pc:picChg chg="add del">
          <ac:chgData name="LONGEPE Aurélie" userId="e58e4972-cb82-4ac9-a094-dcd0d2d29fda" providerId="ADAL" clId="{E8437AA7-72F8-4C00-901C-BAFDDB76C63C}" dt="2024-06-12T10:05:05.117" v="2730" actId="478"/>
          <ac:picMkLst>
            <pc:docMk/>
            <pc:sldMk cId="3765267499" sldId="293"/>
            <ac:picMk id="37" creationId="{12B6072D-19CE-EFE5-2211-BCDEC9843154}"/>
          </ac:picMkLst>
        </pc:picChg>
        <pc:picChg chg="add mod ord">
          <ac:chgData name="LONGEPE Aurélie" userId="e58e4972-cb82-4ac9-a094-dcd0d2d29fda" providerId="ADAL" clId="{E8437AA7-72F8-4C00-901C-BAFDDB76C63C}" dt="2024-06-12T10:08:11.550" v="2768" actId="1076"/>
          <ac:picMkLst>
            <pc:docMk/>
            <pc:sldMk cId="3765267499" sldId="293"/>
            <ac:picMk id="39" creationId="{1F7B943B-AA7A-E511-49EA-173862B1BCBF}"/>
          </ac:picMkLst>
        </pc:picChg>
        <pc:picChg chg="add mod ord">
          <ac:chgData name="LONGEPE Aurélie" userId="e58e4972-cb82-4ac9-a094-dcd0d2d29fda" providerId="ADAL" clId="{E8437AA7-72F8-4C00-901C-BAFDDB76C63C}" dt="2024-06-12T10:07:49.325" v="2761" actId="1076"/>
          <ac:picMkLst>
            <pc:docMk/>
            <pc:sldMk cId="3765267499" sldId="293"/>
            <ac:picMk id="41" creationId="{4A117AB7-E7F1-6F79-70E4-4B7216332E38}"/>
          </ac:picMkLst>
        </pc:picChg>
        <pc:picChg chg="add del mod">
          <ac:chgData name="LONGEPE Aurélie" userId="e58e4972-cb82-4ac9-a094-dcd0d2d29fda" providerId="ADAL" clId="{E8437AA7-72F8-4C00-901C-BAFDDB76C63C}" dt="2024-06-12T10:13:37.516" v="2990" actId="478"/>
          <ac:picMkLst>
            <pc:docMk/>
            <pc:sldMk cId="3765267499" sldId="293"/>
            <ac:picMk id="45" creationId="{4DF5E769-5FE8-7A5F-7271-CCE6CA554388}"/>
          </ac:picMkLst>
        </pc:picChg>
        <pc:picChg chg="add mod ord">
          <ac:chgData name="LONGEPE Aurélie" userId="e58e4972-cb82-4ac9-a094-dcd0d2d29fda" providerId="ADAL" clId="{E8437AA7-72F8-4C00-901C-BAFDDB76C63C}" dt="2024-06-12T10:14:53.021" v="3064" actId="1076"/>
          <ac:picMkLst>
            <pc:docMk/>
            <pc:sldMk cId="3765267499" sldId="293"/>
            <ac:picMk id="47" creationId="{86A22034-0DE4-616D-8FEE-EF7E45208D14}"/>
          </ac:picMkLst>
        </pc:picChg>
        <pc:picChg chg="add mod">
          <ac:chgData name="LONGEPE Aurélie" userId="e58e4972-cb82-4ac9-a094-dcd0d2d29fda" providerId="ADAL" clId="{E8437AA7-72F8-4C00-901C-BAFDDB76C63C}" dt="2024-06-12T10:14:55.506" v="3065" actId="1076"/>
          <ac:picMkLst>
            <pc:docMk/>
            <pc:sldMk cId="3765267499" sldId="293"/>
            <ac:picMk id="50" creationId="{6EDC42D7-D26C-D089-DFB9-A6890BB1DEEC}"/>
          </ac:picMkLst>
        </pc:picChg>
      </pc:sldChg>
      <pc:sldChg chg="addSp delSp modSp mod setBg">
        <pc:chgData name="LONGEPE Aurélie" userId="e58e4972-cb82-4ac9-a094-dcd0d2d29fda" providerId="ADAL" clId="{E8437AA7-72F8-4C00-901C-BAFDDB76C63C}" dt="2024-06-12T09:42:35.017" v="2567" actId="207"/>
        <pc:sldMkLst>
          <pc:docMk/>
          <pc:sldMk cId="3922774159" sldId="294"/>
        </pc:sldMkLst>
        <pc:spChg chg="add mod">
          <ac:chgData name="LONGEPE Aurélie" userId="e58e4972-cb82-4ac9-a094-dcd0d2d29fda" providerId="ADAL" clId="{E8437AA7-72F8-4C00-901C-BAFDDB76C63C}" dt="2024-06-12T09:42:22.418" v="2565" actId="1076"/>
          <ac:spMkLst>
            <pc:docMk/>
            <pc:sldMk cId="3922774159" sldId="294"/>
            <ac:spMk id="2" creationId="{9E891867-29AD-BC31-91BD-D4CFA11F0DDA}"/>
          </ac:spMkLst>
        </pc:spChg>
        <pc:spChg chg="del">
          <ac:chgData name="LONGEPE Aurélie" userId="e58e4972-cb82-4ac9-a094-dcd0d2d29fda" providerId="ADAL" clId="{E8437AA7-72F8-4C00-901C-BAFDDB76C63C}" dt="2024-06-12T09:41:08.443" v="2547" actId="478"/>
          <ac:spMkLst>
            <pc:docMk/>
            <pc:sldMk cId="3922774159" sldId="294"/>
            <ac:spMk id="9" creationId="{F9E34377-4456-3358-73F7-EE61FF07EEB3}"/>
          </ac:spMkLst>
        </pc:spChg>
        <pc:spChg chg="del mod">
          <ac:chgData name="LONGEPE Aurélie" userId="e58e4972-cb82-4ac9-a094-dcd0d2d29fda" providerId="ADAL" clId="{E8437AA7-72F8-4C00-901C-BAFDDB76C63C}" dt="2024-06-12T09:41:14.552" v="2552"/>
          <ac:spMkLst>
            <pc:docMk/>
            <pc:sldMk cId="3922774159" sldId="294"/>
            <ac:spMk id="11" creationId="{8C9BD0A2-FC2E-D503-A2E6-9824B2EF69E3}"/>
          </ac:spMkLst>
        </pc:spChg>
        <pc:spChg chg="mod">
          <ac:chgData name="LONGEPE Aurélie" userId="e58e4972-cb82-4ac9-a094-dcd0d2d29fda" providerId="ADAL" clId="{E8437AA7-72F8-4C00-901C-BAFDDB76C63C}" dt="2024-06-12T09:41:49.889" v="2557" actId="1076"/>
          <ac:spMkLst>
            <pc:docMk/>
            <pc:sldMk cId="3922774159" sldId="294"/>
            <ac:spMk id="25" creationId="{F9E34377-4456-3358-73F7-EE61FF07EEB3}"/>
          </ac:spMkLst>
        </pc:spChg>
        <pc:spChg chg="del">
          <ac:chgData name="LONGEPE Aurélie" userId="e58e4972-cb82-4ac9-a094-dcd0d2d29fda" providerId="ADAL" clId="{E8437AA7-72F8-4C00-901C-BAFDDB76C63C}" dt="2024-06-12T09:41:14.548" v="2550" actId="478"/>
          <ac:spMkLst>
            <pc:docMk/>
            <pc:sldMk cId="3922774159" sldId="294"/>
            <ac:spMk id="26" creationId="{3E3EA3F4-6081-B73C-AB82-ED06A7BD84BF}"/>
          </ac:spMkLst>
        </pc:spChg>
        <pc:picChg chg="del">
          <ac:chgData name="LONGEPE Aurélie" userId="e58e4972-cb82-4ac9-a094-dcd0d2d29fda" providerId="ADAL" clId="{E8437AA7-72F8-4C00-901C-BAFDDB76C63C}" dt="2024-06-12T09:41:09.579" v="2548" actId="478"/>
          <ac:picMkLst>
            <pc:docMk/>
            <pc:sldMk cId="3922774159" sldId="294"/>
            <ac:picMk id="10" creationId="{0B21B545-34FB-55E1-8666-0C8EA8ADE207}"/>
          </ac:picMkLst>
        </pc:picChg>
        <pc:picChg chg="mod">
          <ac:chgData name="LONGEPE Aurélie" userId="e58e4972-cb82-4ac9-a094-dcd0d2d29fda" providerId="ADAL" clId="{E8437AA7-72F8-4C00-901C-BAFDDB76C63C}" dt="2024-06-12T09:42:35.017" v="2567" actId="207"/>
          <ac:picMkLst>
            <pc:docMk/>
            <pc:sldMk cId="3922774159" sldId="294"/>
            <ac:picMk id="15" creationId="{0B21B545-34FB-55E1-8666-0C8EA8ADE207}"/>
          </ac:picMkLst>
        </pc:picChg>
      </pc:sldChg>
    </pc:docChg>
  </pc:docChgLst>
  <pc:docChgLst>
    <pc:chgData name="LONGEPE Aurélie" userId="e58e4972-cb82-4ac9-a094-dcd0d2d29fda" providerId="ADAL" clId="{1068014A-D0EB-4FBE-9D6F-9D0994EF507B}"/>
    <pc:docChg chg="modSld">
      <pc:chgData name="LONGEPE Aurélie" userId="e58e4972-cb82-4ac9-a094-dcd0d2d29fda" providerId="ADAL" clId="{1068014A-D0EB-4FBE-9D6F-9D0994EF507B}" dt="2024-08-14T12:49:53.189" v="1" actId="14100"/>
      <pc:docMkLst>
        <pc:docMk/>
      </pc:docMkLst>
      <pc:sldChg chg="modSp mod">
        <pc:chgData name="LONGEPE Aurélie" userId="e58e4972-cb82-4ac9-a094-dcd0d2d29fda" providerId="ADAL" clId="{1068014A-D0EB-4FBE-9D6F-9D0994EF507B}" dt="2024-08-14T12:49:53.189" v="1" actId="14100"/>
        <pc:sldMkLst>
          <pc:docMk/>
          <pc:sldMk cId="487610870" sldId="269"/>
        </pc:sldMkLst>
        <pc:spChg chg="mod">
          <ac:chgData name="LONGEPE Aurélie" userId="e58e4972-cb82-4ac9-a094-dcd0d2d29fda" providerId="ADAL" clId="{1068014A-D0EB-4FBE-9D6F-9D0994EF507B}" dt="2024-08-14T12:49:53.189" v="1" actId="14100"/>
          <ac:spMkLst>
            <pc:docMk/>
            <pc:sldMk cId="487610870" sldId="269"/>
            <ac:spMk id="14" creationId="{BFBD3A19-4312-8274-E645-9DCF6F73A402}"/>
          </ac:spMkLst>
        </pc:spChg>
      </pc:sldChg>
    </pc:docChg>
  </pc:docChgLst>
  <pc:docChgLst>
    <pc:chgData name="LONGEPE Aurélie" userId="e58e4972-cb82-4ac9-a094-dcd0d2d29fda" providerId="ADAL" clId="{C36DCF2B-53E0-43D0-AACB-C67B5DDA564D}"/>
    <pc:docChg chg="modSld">
      <pc:chgData name="LONGEPE Aurélie" userId="e58e4972-cb82-4ac9-a094-dcd0d2d29fda" providerId="ADAL" clId="{C36DCF2B-53E0-43D0-AACB-C67B5DDA564D}" dt="2024-06-12T12:08:20.928" v="1" actId="1076"/>
      <pc:docMkLst>
        <pc:docMk/>
      </pc:docMkLst>
      <pc:sldChg chg="modSp mod">
        <pc:chgData name="LONGEPE Aurélie" userId="e58e4972-cb82-4ac9-a094-dcd0d2d29fda" providerId="ADAL" clId="{C36DCF2B-53E0-43D0-AACB-C67B5DDA564D}" dt="2024-06-12T12:07:42.948" v="0" actId="1076"/>
        <pc:sldMkLst>
          <pc:docMk/>
          <pc:sldMk cId="2498415818" sldId="256"/>
        </pc:sldMkLst>
        <pc:spChg chg="mod">
          <ac:chgData name="LONGEPE Aurélie" userId="e58e4972-cb82-4ac9-a094-dcd0d2d29fda" providerId="ADAL" clId="{C36DCF2B-53E0-43D0-AACB-C67B5DDA564D}" dt="2024-06-12T12:07:42.948" v="0" actId="1076"/>
          <ac:spMkLst>
            <pc:docMk/>
            <pc:sldMk cId="2498415818" sldId="256"/>
            <ac:spMk id="6" creationId="{C524EE0A-4D01-0AB1-15DF-7A7451226B64}"/>
          </ac:spMkLst>
        </pc:spChg>
      </pc:sldChg>
      <pc:sldChg chg="modSp mod">
        <pc:chgData name="LONGEPE Aurélie" userId="e58e4972-cb82-4ac9-a094-dcd0d2d29fda" providerId="ADAL" clId="{C36DCF2B-53E0-43D0-AACB-C67B5DDA564D}" dt="2024-06-12T12:08:20.928" v="1" actId="1076"/>
        <pc:sldMkLst>
          <pc:docMk/>
          <pc:sldMk cId="268072758" sldId="290"/>
        </pc:sldMkLst>
        <pc:spChg chg="mod">
          <ac:chgData name="LONGEPE Aurélie" userId="e58e4972-cb82-4ac9-a094-dcd0d2d29fda" providerId="ADAL" clId="{C36DCF2B-53E0-43D0-AACB-C67B5DDA564D}" dt="2024-06-12T12:08:20.928" v="1" actId="1076"/>
          <ac:spMkLst>
            <pc:docMk/>
            <pc:sldMk cId="268072758" sldId="290"/>
            <ac:spMk id="9" creationId="{F9E34377-4456-3358-73F7-EE61FF07EE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74B5086-6F44-7194-B90F-28026CEC70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58A301-B7C1-CA4C-18C2-0E53C3FD33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0C9E3-880F-45CA-A9D4-268583DD084B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CBF3ED-3C09-6756-D51F-CF4F3DEE9B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9159EB-73E3-5420-4F28-89EB6262D9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848D9-360E-40CB-8006-D25532D7D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38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38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07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64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86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1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13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16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49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84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6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3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45E58-D0C8-4983-AABC-2EFB1717C948}" type="datetimeFigureOut">
              <a:rPr lang="fr-FR" smtClean="0"/>
              <a:t>14/08/2024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4A17E-A08A-46B5-8FF5-B101DFBE1E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36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svg"/><Relationship Id="rId20" Type="http://schemas.openxmlformats.org/officeDocument/2006/relationships/image" Target="../media/image2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19" Type="http://schemas.openxmlformats.org/officeDocument/2006/relationships/image" Target="../media/image23.pn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18" Type="http://schemas.openxmlformats.org/officeDocument/2006/relationships/image" Target="../media/image45.sv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17" Type="http://schemas.openxmlformats.org/officeDocument/2006/relationships/image" Target="../media/image44.png"/><Relationship Id="rId2" Type="http://schemas.openxmlformats.org/officeDocument/2006/relationships/image" Target="../media/image6.png"/><Relationship Id="rId16" Type="http://schemas.openxmlformats.org/officeDocument/2006/relationships/image" Target="../media/image43.svg"/><Relationship Id="rId20" Type="http://schemas.openxmlformats.org/officeDocument/2006/relationships/image" Target="../media/image47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svg"/><Relationship Id="rId19" Type="http://schemas.openxmlformats.org/officeDocument/2006/relationships/image" Target="../media/image46.png"/><Relationship Id="rId4" Type="http://schemas.openxmlformats.org/officeDocument/2006/relationships/image" Target="../media/image31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Relationship Id="rId22" Type="http://schemas.openxmlformats.org/officeDocument/2006/relationships/image" Target="../media/image4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7A25F-4C30-C028-315C-50561E076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140" y="181831"/>
            <a:ext cx="7384869" cy="263649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KIT D’AFFICHES EN FAVEUR DE L’ENVIRONNEMENT</a:t>
            </a:r>
          </a:p>
        </p:txBody>
      </p:sp>
      <p:pic>
        <p:nvPicPr>
          <p:cNvPr id="5" name="Image 4" descr="Une image contenant texte, logo, Marque, Police&#10;&#10;Description générée automatiquement">
            <a:extLst>
              <a:ext uri="{FF2B5EF4-FFF2-40B4-BE49-F238E27FC236}">
                <a16:creationId xmlns:a16="http://schemas.microsoft.com/office/drawing/2014/main" id="{C8298552-CCA1-BF68-61B3-FA304D314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77" y="268623"/>
            <a:ext cx="1243232" cy="160020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524EE0A-4D01-0AB1-15DF-7A7451226B64}"/>
              </a:ext>
            </a:extLst>
          </p:cNvPr>
          <p:cNvSpPr/>
          <p:nvPr/>
        </p:nvSpPr>
        <p:spPr>
          <a:xfrm>
            <a:off x="1001293" y="2958361"/>
            <a:ext cx="7742690" cy="62497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3102" dirty="0">
                <a:solidFill>
                  <a:schemeClr val="tx1"/>
                </a:solidFill>
              </a:rPr>
              <a:t>La Ligue de Football des Pays de la Loire vous propose ce kit d’affiches et de stickers pour sensibiliser vos licenciés.</a:t>
            </a:r>
          </a:p>
          <a:p>
            <a:pPr algn="just"/>
            <a:endParaRPr lang="fr-FR" sz="3102" dirty="0">
              <a:solidFill>
                <a:schemeClr val="tx1"/>
              </a:solidFill>
            </a:endParaRPr>
          </a:p>
          <a:p>
            <a:pPr algn="just"/>
            <a:r>
              <a:rPr lang="fr-FR" sz="3102" dirty="0">
                <a:solidFill>
                  <a:schemeClr val="tx1"/>
                </a:solidFill>
              </a:rPr>
              <a:t>Il vous est possible pour chaque modèle de les personnaliser aux couleurs de votre club et d’y ajouter votre logo.</a:t>
            </a:r>
          </a:p>
          <a:p>
            <a:pPr algn="just"/>
            <a:endParaRPr lang="fr-FR" sz="3102" dirty="0">
              <a:solidFill>
                <a:schemeClr val="tx1"/>
              </a:solidFill>
            </a:endParaRPr>
          </a:p>
          <a:p>
            <a:pPr algn="just"/>
            <a:r>
              <a:rPr lang="fr-FR" sz="3102" dirty="0">
                <a:solidFill>
                  <a:schemeClr val="tx1"/>
                </a:solidFill>
              </a:rPr>
              <a:t>Par principe, les modèles suivants sont au format A3.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509C6DD-0640-67D6-49F4-9EB17128ADB0}"/>
              </a:ext>
            </a:extLst>
          </p:cNvPr>
          <p:cNvSpPr txBox="1"/>
          <p:nvPr/>
        </p:nvSpPr>
        <p:spPr>
          <a:xfrm>
            <a:off x="577110" y="9553114"/>
            <a:ext cx="8446979" cy="2001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102" b="1" dirty="0">
                <a:solidFill>
                  <a:srgbClr val="00B0F0"/>
                </a:solidFill>
              </a:rPr>
              <a:t>Ligue de Football des Pays de la Loire</a:t>
            </a:r>
          </a:p>
          <a:p>
            <a:pPr algn="ctr"/>
            <a:r>
              <a:rPr lang="fr-FR" sz="2585" b="1" dirty="0">
                <a:solidFill>
                  <a:srgbClr val="00B0F0"/>
                </a:solidFill>
              </a:rPr>
              <a:t>Service RSO (Responsabilité Sociétale et Environnementale)</a:t>
            </a:r>
          </a:p>
          <a:p>
            <a:pPr algn="ctr"/>
            <a:endParaRPr lang="fr-FR" sz="2585" b="1" dirty="0">
              <a:solidFill>
                <a:schemeClr val="bg1"/>
              </a:solidFill>
            </a:endParaRPr>
          </a:p>
          <a:p>
            <a:pPr algn="ctr"/>
            <a:r>
              <a:rPr lang="fr-FR" sz="2068" dirty="0">
                <a:solidFill>
                  <a:srgbClr val="00B0F0"/>
                </a:solidFill>
              </a:rPr>
              <a:t>172 boulevard des Pas Enchantés 44230 SAINT SEBASTIEN SUR LOIRE</a:t>
            </a:r>
          </a:p>
          <a:p>
            <a:pPr algn="ctr"/>
            <a:r>
              <a:rPr lang="fr-FR" sz="2068" dirty="0">
                <a:solidFill>
                  <a:srgbClr val="00B0F0"/>
                </a:solidFill>
              </a:rPr>
              <a:t>Tél : 02 40 80 70 77 – alongepe@lfpl.fff.fr</a:t>
            </a:r>
          </a:p>
        </p:txBody>
      </p:sp>
      <p:pic>
        <p:nvPicPr>
          <p:cNvPr id="9" name="Graphique 8" descr="Document contour">
            <a:extLst>
              <a:ext uri="{FF2B5EF4-FFF2-40B4-BE49-F238E27FC236}">
                <a16:creationId xmlns:a16="http://schemas.microsoft.com/office/drawing/2014/main" id="{3C6B00CA-0938-0ACB-E222-7DE671AEF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702376">
            <a:off x="798925" y="2073497"/>
            <a:ext cx="1634644" cy="1634644"/>
          </a:xfrm>
          <a:prstGeom prst="rect">
            <a:avLst/>
          </a:prstGeom>
        </p:spPr>
      </p:pic>
      <p:pic>
        <p:nvPicPr>
          <p:cNvPr id="11" name="Graphique 10" descr="Poignée de main contour">
            <a:extLst>
              <a:ext uri="{FF2B5EF4-FFF2-40B4-BE49-F238E27FC236}">
                <a16:creationId xmlns:a16="http://schemas.microsoft.com/office/drawing/2014/main" id="{B761018D-4878-948A-153F-A601EE4D24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61660" y="8863076"/>
            <a:ext cx="1639540" cy="163954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0976B12-561E-C1C4-95BD-C87B61D71A79}"/>
              </a:ext>
            </a:extLst>
          </p:cNvPr>
          <p:cNvSpPr txBox="1"/>
          <p:nvPr/>
        </p:nvSpPr>
        <p:spPr>
          <a:xfrm>
            <a:off x="0" y="11623431"/>
            <a:ext cx="96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Ensemble, soyons 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R E T S, soyons F O </a:t>
            </a:r>
            <a:r>
              <a:rPr lang="fr-F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PLAISIR – RESPECT – ENGAGEMENT – TOLERANCE - SOLIDARITE</a:t>
            </a:r>
          </a:p>
        </p:txBody>
      </p:sp>
    </p:spTree>
    <p:extLst>
      <p:ext uri="{BB962C8B-B14F-4D97-AF65-F5344CB8AC3E}">
        <p14:creationId xmlns:p14="http://schemas.microsoft.com/office/powerpoint/2010/main" val="249841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C41E32A-1F37-81C9-33D5-B1726408E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750" y="193103"/>
            <a:ext cx="1236939" cy="1599354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0CC90C96-11CA-6912-6402-106A788FD818}"/>
              </a:ext>
            </a:extLst>
          </p:cNvPr>
          <p:cNvSpPr txBox="1">
            <a:spLocks/>
          </p:cNvSpPr>
          <p:nvPr/>
        </p:nvSpPr>
        <p:spPr>
          <a:xfrm>
            <a:off x="1988376" y="261147"/>
            <a:ext cx="5862280" cy="1552536"/>
          </a:xfrm>
          <a:prstGeom prst="rect">
            <a:avLst/>
          </a:prstGeom>
          <a:effectLst>
            <a:outerShdw blurRad="139700" dist="50800" dir="5400000" algn="ctr" rotWithShape="0">
              <a:schemeClr val="accent5"/>
            </a:outerShdw>
          </a:effectLst>
        </p:spPr>
        <p:txBody>
          <a:bodyPr vert="horz" lIns="118169" tIns="59084" rIns="118169" bIns="59084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>
                <a:solidFill>
                  <a:srgbClr val="002060"/>
                </a:solidFill>
              </a:rPr>
              <a:t>LES 9 ACTIONS POUR UN FOOTBALL PLUS VERT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7FC6201-6DBE-A320-E832-A363A50CC212}"/>
              </a:ext>
            </a:extLst>
          </p:cNvPr>
          <p:cNvSpPr/>
          <p:nvPr/>
        </p:nvSpPr>
        <p:spPr>
          <a:xfrm>
            <a:off x="262731" y="253034"/>
            <a:ext cx="1513552" cy="143314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8" dirty="0"/>
              <a:t>Logo club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E3EA3F4-6081-B73C-AB82-ED06A7BD84BF}"/>
              </a:ext>
            </a:extLst>
          </p:cNvPr>
          <p:cNvSpPr txBox="1"/>
          <p:nvPr/>
        </p:nvSpPr>
        <p:spPr>
          <a:xfrm>
            <a:off x="5564163" y="12570749"/>
            <a:ext cx="4325656" cy="33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51" dirty="0">
                <a:solidFill>
                  <a:srgbClr val="002060"/>
                </a:solidFill>
              </a:rPr>
              <a:t>Ligue de Football des Pays de la Loire – RSO/2024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B806427C-87B3-0E47-7E4F-F49BB74D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8" y="-298796"/>
            <a:ext cx="238711" cy="59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8169" tIns="59084" rIns="118169" bIns="590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3108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9E34377-4456-3358-73F7-EE61FF07EEB3}"/>
              </a:ext>
            </a:extLst>
          </p:cNvPr>
          <p:cNvSpPr txBox="1"/>
          <p:nvPr/>
        </p:nvSpPr>
        <p:spPr>
          <a:xfrm>
            <a:off x="1025718" y="1951966"/>
            <a:ext cx="4212000" cy="1512000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Aller aux entraînements et aux matchs à pied, à vélo, en bus ou en co-voiturage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009EA1F-9AEA-FA11-C476-E16224B093A3}"/>
              </a:ext>
            </a:extLst>
          </p:cNvPr>
          <p:cNvSpPr txBox="1"/>
          <p:nvPr/>
        </p:nvSpPr>
        <p:spPr>
          <a:xfrm>
            <a:off x="5363450" y="2803353"/>
            <a:ext cx="3954204" cy="2009061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Trier les déchets et nettoyer le vestiaire, les bords du terrain et le mini-bus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FAF009-1666-1878-41AF-2FE30710F9AA}"/>
              </a:ext>
            </a:extLst>
          </p:cNvPr>
          <p:cNvSpPr txBox="1"/>
          <p:nvPr/>
        </p:nvSpPr>
        <p:spPr>
          <a:xfrm>
            <a:off x="3818656" y="7860940"/>
            <a:ext cx="2898667" cy="2009061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Agir contre le gaspillage alimentaire au club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45C9FBB-7A60-B38A-3DF4-85811901B035}"/>
              </a:ext>
            </a:extLst>
          </p:cNvPr>
          <p:cNvSpPr txBox="1"/>
          <p:nvPr/>
        </p:nvSpPr>
        <p:spPr>
          <a:xfrm>
            <a:off x="1057670" y="6227261"/>
            <a:ext cx="2364834" cy="4200704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Éteindre les lumières en sortant de la pièce, veiller à ne pas laisser des lumières allumées inutilement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AD76E43-563A-7A34-2CC0-4AA65CD29C62}"/>
              </a:ext>
            </a:extLst>
          </p:cNvPr>
          <p:cNvSpPr txBox="1"/>
          <p:nvPr/>
        </p:nvSpPr>
        <p:spPr>
          <a:xfrm>
            <a:off x="6832494" y="7104927"/>
            <a:ext cx="2485160" cy="4200704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Prendre une douche sans dépasser le temps d’une chanson ou le temps d’un sablier accroché au mur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F8A00DA-9F56-441B-D676-C6B2D11626D6}"/>
              </a:ext>
            </a:extLst>
          </p:cNvPr>
          <p:cNvSpPr txBox="1"/>
          <p:nvPr/>
        </p:nvSpPr>
        <p:spPr>
          <a:xfrm>
            <a:off x="3663649" y="5219724"/>
            <a:ext cx="5022796" cy="1532334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Nommer un groupe de responsables des engagements environnementaux dans le club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7B395D-8939-DC22-00E8-611895E5830B}"/>
              </a:ext>
            </a:extLst>
          </p:cNvPr>
          <p:cNvSpPr txBox="1"/>
          <p:nvPr/>
        </p:nvSpPr>
        <p:spPr>
          <a:xfrm>
            <a:off x="1033799" y="3766395"/>
            <a:ext cx="2350542" cy="2009061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Proposer des produits de saison et en circuit court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FBD3A19-4312-8274-E645-9DCF6F73A402}"/>
              </a:ext>
            </a:extLst>
          </p:cNvPr>
          <p:cNvSpPr txBox="1"/>
          <p:nvPr/>
        </p:nvSpPr>
        <p:spPr>
          <a:xfrm>
            <a:off x="956222" y="10639103"/>
            <a:ext cx="3379938" cy="2009061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Organiser une journée d’échanges ou de location du textile sportif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6F3FEFB-6054-ED3E-F340-CC3CFA0F1BB2}"/>
              </a:ext>
            </a:extLst>
          </p:cNvPr>
          <p:cNvSpPr txBox="1"/>
          <p:nvPr/>
        </p:nvSpPr>
        <p:spPr>
          <a:xfrm>
            <a:off x="4509503" y="11509073"/>
            <a:ext cx="4906996" cy="1055608"/>
          </a:xfrm>
          <a:prstGeom prst="roundRect">
            <a:avLst/>
          </a:prstGeom>
          <a:solidFill>
            <a:srgbClr val="00B05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Oublier le jetable et le plastique à usage unique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4E10A1-FA90-08C9-42B8-B1C3EFA5B9B8}"/>
              </a:ext>
            </a:extLst>
          </p:cNvPr>
          <p:cNvSpPr txBox="1"/>
          <p:nvPr/>
        </p:nvSpPr>
        <p:spPr>
          <a:xfrm>
            <a:off x="-48371" y="1837310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1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BDDB741-FEB6-3597-48E0-10D3204C72BC}"/>
              </a:ext>
            </a:extLst>
          </p:cNvPr>
          <p:cNvSpPr txBox="1"/>
          <p:nvPr/>
        </p:nvSpPr>
        <p:spPr>
          <a:xfrm>
            <a:off x="4336161" y="3434967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2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619862A-D10A-ED37-3BB9-37C0E0E8E9FF}"/>
              </a:ext>
            </a:extLst>
          </p:cNvPr>
          <p:cNvSpPr txBox="1"/>
          <p:nvPr/>
        </p:nvSpPr>
        <p:spPr>
          <a:xfrm>
            <a:off x="-48371" y="3747164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3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D34E98F4-D817-95F3-6ED2-7C517F565DDE}"/>
              </a:ext>
            </a:extLst>
          </p:cNvPr>
          <p:cNvSpPr txBox="1"/>
          <p:nvPr/>
        </p:nvSpPr>
        <p:spPr>
          <a:xfrm>
            <a:off x="8464181" y="5450626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4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CAE21463-1AE1-139D-EB11-85CBFD1FD126}"/>
              </a:ext>
            </a:extLst>
          </p:cNvPr>
          <p:cNvSpPr txBox="1"/>
          <p:nvPr/>
        </p:nvSpPr>
        <p:spPr>
          <a:xfrm>
            <a:off x="-125369" y="6525517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5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3CB205-F91E-6183-F723-35CBA957E936}"/>
              </a:ext>
            </a:extLst>
          </p:cNvPr>
          <p:cNvSpPr txBox="1"/>
          <p:nvPr/>
        </p:nvSpPr>
        <p:spPr>
          <a:xfrm>
            <a:off x="3768746" y="6833705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6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29B368A-C2D8-C0EE-50D5-243EE0DDA7BC}"/>
              </a:ext>
            </a:extLst>
          </p:cNvPr>
          <p:cNvSpPr txBox="1"/>
          <p:nvPr/>
        </p:nvSpPr>
        <p:spPr>
          <a:xfrm>
            <a:off x="5745570" y="9916466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7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74576CB1-D83D-E0F7-2564-C9D410B71E87}"/>
              </a:ext>
            </a:extLst>
          </p:cNvPr>
          <p:cNvSpPr txBox="1"/>
          <p:nvPr/>
        </p:nvSpPr>
        <p:spPr>
          <a:xfrm>
            <a:off x="-125369" y="10632458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8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5A378C9F-3815-2D5A-EEF8-454F25CA4165}"/>
              </a:ext>
            </a:extLst>
          </p:cNvPr>
          <p:cNvSpPr txBox="1"/>
          <p:nvPr/>
        </p:nvSpPr>
        <p:spPr>
          <a:xfrm>
            <a:off x="4336160" y="10453551"/>
            <a:ext cx="1228003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rgbClr val="002060"/>
                </a:solidFill>
                <a:latin typeface="Aptos ExtraBold" panose="020B0004020202020204" pitchFamily="34" charset="0"/>
              </a:rPr>
              <a:t>9</a:t>
            </a:r>
          </a:p>
        </p:txBody>
      </p:sp>
      <p:pic>
        <p:nvPicPr>
          <p:cNvPr id="50" name="Graphique 49" descr="Chemise contour">
            <a:extLst>
              <a:ext uri="{FF2B5EF4-FFF2-40B4-BE49-F238E27FC236}">
                <a16:creationId xmlns:a16="http://schemas.microsoft.com/office/drawing/2014/main" id="{9C2E27EC-6F92-ECCB-0C00-5BCF38D1E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632" y="9870001"/>
            <a:ext cx="756000" cy="756000"/>
          </a:xfrm>
          <a:prstGeom prst="rect">
            <a:avLst/>
          </a:prstGeom>
        </p:spPr>
      </p:pic>
      <p:pic>
        <p:nvPicPr>
          <p:cNvPr id="52" name="Graphique 51" descr="Chaussette contour">
            <a:extLst>
              <a:ext uri="{FF2B5EF4-FFF2-40B4-BE49-F238E27FC236}">
                <a16:creationId xmlns:a16="http://schemas.microsoft.com/office/drawing/2014/main" id="{6B555E73-0460-6AAE-5E5F-840BD4DA35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529" y="11789998"/>
            <a:ext cx="756000" cy="756000"/>
          </a:xfrm>
          <a:prstGeom prst="rect">
            <a:avLst/>
          </a:prstGeom>
        </p:spPr>
      </p:pic>
      <p:pic>
        <p:nvPicPr>
          <p:cNvPr id="54" name="Graphique 53" descr="Sablier 90% contour">
            <a:extLst>
              <a:ext uri="{FF2B5EF4-FFF2-40B4-BE49-F238E27FC236}">
                <a16:creationId xmlns:a16="http://schemas.microsoft.com/office/drawing/2014/main" id="{3D85BCA3-8A55-AA87-38E9-C9BBD20E72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12743" y="10330174"/>
            <a:ext cx="756000" cy="756000"/>
          </a:xfrm>
          <a:prstGeom prst="rect">
            <a:avLst/>
          </a:prstGeom>
        </p:spPr>
      </p:pic>
      <p:pic>
        <p:nvPicPr>
          <p:cNvPr id="56" name="Graphique 55" descr="Douche contour">
            <a:extLst>
              <a:ext uri="{FF2B5EF4-FFF2-40B4-BE49-F238E27FC236}">
                <a16:creationId xmlns:a16="http://schemas.microsoft.com/office/drawing/2014/main" id="{9B773891-FF2A-0BFA-3F87-64CFF897A5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81855" y="6923308"/>
            <a:ext cx="756000" cy="756000"/>
          </a:xfrm>
          <a:prstGeom prst="rect">
            <a:avLst/>
          </a:prstGeom>
        </p:spPr>
      </p:pic>
      <p:pic>
        <p:nvPicPr>
          <p:cNvPr id="58" name="Graphique 57" descr="Lavage des mains contour">
            <a:extLst>
              <a:ext uri="{FF2B5EF4-FFF2-40B4-BE49-F238E27FC236}">
                <a16:creationId xmlns:a16="http://schemas.microsoft.com/office/drawing/2014/main" id="{06FA8BCA-92FA-29AB-986D-9E0CA252F46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22558" y="9933365"/>
            <a:ext cx="756000" cy="756000"/>
          </a:xfrm>
          <a:prstGeom prst="rect">
            <a:avLst/>
          </a:prstGeom>
        </p:spPr>
      </p:pic>
      <p:pic>
        <p:nvPicPr>
          <p:cNvPr id="60" name="Graphique 59" descr="Lumières allumées contour">
            <a:extLst>
              <a:ext uri="{FF2B5EF4-FFF2-40B4-BE49-F238E27FC236}">
                <a16:creationId xmlns:a16="http://schemas.microsoft.com/office/drawing/2014/main" id="{FD20A296-56C5-5763-41FD-92A714F46BE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9383" y="5830670"/>
            <a:ext cx="756000" cy="756000"/>
          </a:xfrm>
          <a:prstGeom prst="rect">
            <a:avLst/>
          </a:prstGeom>
        </p:spPr>
      </p:pic>
      <p:pic>
        <p:nvPicPr>
          <p:cNvPr id="64" name="Graphique 63" descr="Marcher contour">
            <a:extLst>
              <a:ext uri="{FF2B5EF4-FFF2-40B4-BE49-F238E27FC236}">
                <a16:creationId xmlns:a16="http://schemas.microsoft.com/office/drawing/2014/main" id="{B36BC52E-E1FE-30F5-96AB-9608BB45CB2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63" y="2893483"/>
            <a:ext cx="756000" cy="756000"/>
          </a:xfrm>
          <a:prstGeom prst="rect">
            <a:avLst/>
          </a:prstGeom>
        </p:spPr>
      </p:pic>
      <p:pic>
        <p:nvPicPr>
          <p:cNvPr id="66" name="Graphique 65" descr="Cyclisme contour">
            <a:extLst>
              <a:ext uri="{FF2B5EF4-FFF2-40B4-BE49-F238E27FC236}">
                <a16:creationId xmlns:a16="http://schemas.microsoft.com/office/drawing/2014/main" id="{48C4FD6E-2843-A168-5B3A-5447DEE67B5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20688504">
            <a:off x="5449295" y="1837545"/>
            <a:ext cx="756000" cy="756000"/>
          </a:xfrm>
          <a:prstGeom prst="rect">
            <a:avLst/>
          </a:prstGeom>
        </p:spPr>
      </p:pic>
      <p:pic>
        <p:nvPicPr>
          <p:cNvPr id="68" name="Graphique 67" descr="Dépôt d’ordures interdit contour">
            <a:extLst>
              <a:ext uri="{FF2B5EF4-FFF2-40B4-BE49-F238E27FC236}">
                <a16:creationId xmlns:a16="http://schemas.microsoft.com/office/drawing/2014/main" id="{1D257648-C52C-9518-0B9E-002B083A5A0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802081" y="3796696"/>
            <a:ext cx="75600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10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C41E32A-1F37-81C9-33D5-B1726408E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1450" y="190883"/>
            <a:ext cx="925049" cy="1196082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7FC6201-6DBE-A320-E832-A363A50CC212}"/>
              </a:ext>
            </a:extLst>
          </p:cNvPr>
          <p:cNvSpPr/>
          <p:nvPr/>
        </p:nvSpPr>
        <p:spPr>
          <a:xfrm>
            <a:off x="262731" y="253034"/>
            <a:ext cx="1129393" cy="10717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8" dirty="0"/>
              <a:t>Logo club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B806427C-87B3-0E47-7E4F-F49BB74D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8" y="-298796"/>
            <a:ext cx="238711" cy="59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8169" tIns="59084" rIns="118169" bIns="590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3108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9E34377-4456-3358-73F7-EE61FF07EEB3}"/>
              </a:ext>
            </a:extLst>
          </p:cNvPr>
          <p:cNvSpPr txBox="1"/>
          <p:nvPr/>
        </p:nvSpPr>
        <p:spPr>
          <a:xfrm>
            <a:off x="479089" y="385861"/>
            <a:ext cx="8643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PAS BESOIN D’ÊTRE UNE </a:t>
            </a:r>
          </a:p>
          <a:p>
            <a:pPr algn="ctr"/>
            <a:r>
              <a:rPr lang="fr-FR" sz="4000" dirty="0">
                <a:solidFill>
                  <a:schemeClr val="bg1"/>
                </a:solidFill>
              </a:rPr>
              <a:t>LUMIÈRE POUR L’ÉTEINDRE !</a:t>
            </a:r>
          </a:p>
        </p:txBody>
      </p:sp>
      <p:pic>
        <p:nvPicPr>
          <p:cNvPr id="15" name="Graphique 14" descr="Ampoule et engrenage contour">
            <a:extLst>
              <a:ext uri="{FF2B5EF4-FFF2-40B4-BE49-F238E27FC236}">
                <a16:creationId xmlns:a16="http://schemas.microsoft.com/office/drawing/2014/main" id="{0B21B545-34FB-55E1-8666-0C8EA8ADE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18512" y="2029674"/>
            <a:ext cx="3764171" cy="3764171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9D7E28E-D9EF-7880-948A-39A76A3A1170}"/>
              </a:ext>
            </a:extLst>
          </p:cNvPr>
          <p:cNvCxnSpPr/>
          <p:nvPr/>
        </p:nvCxnSpPr>
        <p:spPr>
          <a:xfrm>
            <a:off x="0" y="6400800"/>
            <a:ext cx="96012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F9E34377-4456-3358-73F7-EE61FF07EEB3}"/>
              </a:ext>
            </a:extLst>
          </p:cNvPr>
          <p:cNvSpPr txBox="1"/>
          <p:nvPr/>
        </p:nvSpPr>
        <p:spPr>
          <a:xfrm>
            <a:off x="369278" y="6763800"/>
            <a:ext cx="8643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chemeClr val="bg1"/>
                </a:solidFill>
              </a:rPr>
              <a:t>SOYEZ BRILLANT</a:t>
            </a:r>
          </a:p>
        </p:txBody>
      </p:sp>
      <p:pic>
        <p:nvPicPr>
          <p:cNvPr id="10" name="Graphique 9" descr="Ampoule et engrenage contour">
            <a:extLst>
              <a:ext uri="{FF2B5EF4-FFF2-40B4-BE49-F238E27FC236}">
                <a16:creationId xmlns:a16="http://schemas.microsoft.com/office/drawing/2014/main" id="{0B21B545-34FB-55E1-8666-0C8EA8ADE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77714" y="7746562"/>
            <a:ext cx="3845769" cy="3845769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C9BD0A2-FC2E-D503-A2E6-9824B2EF69E3}"/>
              </a:ext>
            </a:extLst>
          </p:cNvPr>
          <p:cNvSpPr txBox="1"/>
          <p:nvPr/>
        </p:nvSpPr>
        <p:spPr>
          <a:xfrm>
            <a:off x="620279" y="11601612"/>
            <a:ext cx="8643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chemeClr val="bg1"/>
                </a:solidFill>
              </a:rPr>
              <a:t>ETEIGNEZ LA LUMIÈRE !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5B63953-0B0C-A3C5-A699-BD55EE6A9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1450" y="6550480"/>
            <a:ext cx="925049" cy="1196082"/>
          </a:xfrm>
          <a:prstGeom prst="rect">
            <a:avLst/>
          </a:prstGeom>
        </p:spPr>
      </p:pic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EA36DA4-96DC-C5C3-9AF4-3C0AC0381D54}"/>
              </a:ext>
            </a:extLst>
          </p:cNvPr>
          <p:cNvSpPr/>
          <p:nvPr/>
        </p:nvSpPr>
        <p:spPr>
          <a:xfrm>
            <a:off x="262731" y="6612631"/>
            <a:ext cx="1129393" cy="10717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8" dirty="0"/>
              <a:t>Logo club</a:t>
            </a:r>
          </a:p>
        </p:txBody>
      </p:sp>
    </p:spTree>
    <p:extLst>
      <p:ext uri="{BB962C8B-B14F-4D97-AF65-F5344CB8AC3E}">
        <p14:creationId xmlns:p14="http://schemas.microsoft.com/office/powerpoint/2010/main" val="26807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C41E32A-1F37-81C9-33D5-B1726408E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1450" y="190883"/>
            <a:ext cx="925049" cy="1196082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7FC6201-6DBE-A320-E832-A363A50CC212}"/>
              </a:ext>
            </a:extLst>
          </p:cNvPr>
          <p:cNvSpPr/>
          <p:nvPr/>
        </p:nvSpPr>
        <p:spPr>
          <a:xfrm>
            <a:off x="262731" y="253034"/>
            <a:ext cx="1129393" cy="10717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8" dirty="0"/>
              <a:t>Logo club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B806427C-87B3-0E47-7E4F-F49BB74D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8" y="-298796"/>
            <a:ext cx="238711" cy="59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8169" tIns="59084" rIns="118169" bIns="590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3108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9E34377-4456-3358-73F7-EE61FF07EEB3}"/>
              </a:ext>
            </a:extLst>
          </p:cNvPr>
          <p:cNvSpPr txBox="1"/>
          <p:nvPr/>
        </p:nvSpPr>
        <p:spPr>
          <a:xfrm>
            <a:off x="620279" y="190883"/>
            <a:ext cx="8643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A TROIS….</a:t>
            </a:r>
          </a:p>
          <a:p>
            <a:pPr algn="ctr"/>
            <a:r>
              <a:rPr lang="fr-FR" sz="4000" dirty="0">
                <a:solidFill>
                  <a:schemeClr val="bg1"/>
                </a:solidFill>
              </a:rPr>
              <a:t>TU ÉTEINDRAS LA LUMIÈRE</a:t>
            </a:r>
          </a:p>
        </p:txBody>
      </p:sp>
      <p:pic>
        <p:nvPicPr>
          <p:cNvPr id="15" name="Graphique 14" descr="Ampoule et engrenage contour">
            <a:extLst>
              <a:ext uri="{FF2B5EF4-FFF2-40B4-BE49-F238E27FC236}">
                <a16:creationId xmlns:a16="http://schemas.microsoft.com/office/drawing/2014/main" id="{0B21B545-34FB-55E1-8666-0C8EA8ADE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633" y="1876644"/>
            <a:ext cx="3764171" cy="3764171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9D7E28E-D9EF-7880-948A-39A76A3A1170}"/>
              </a:ext>
            </a:extLst>
          </p:cNvPr>
          <p:cNvCxnSpPr/>
          <p:nvPr/>
        </p:nvCxnSpPr>
        <p:spPr>
          <a:xfrm>
            <a:off x="0" y="6400800"/>
            <a:ext cx="96012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25B63953-0B0C-A3C5-A699-BD55EE6A9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1450" y="6550480"/>
            <a:ext cx="925049" cy="1196082"/>
          </a:xfrm>
          <a:prstGeom prst="rect">
            <a:avLst/>
          </a:prstGeom>
        </p:spPr>
      </p:pic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EA36DA4-96DC-C5C3-9AF4-3C0AC0381D54}"/>
              </a:ext>
            </a:extLst>
          </p:cNvPr>
          <p:cNvSpPr/>
          <p:nvPr/>
        </p:nvSpPr>
        <p:spPr>
          <a:xfrm>
            <a:off x="262731" y="6612631"/>
            <a:ext cx="1129393" cy="10717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8" dirty="0"/>
              <a:t>Logo club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E891867-29AD-BC31-91BD-D4CFA11F0DDA}"/>
              </a:ext>
            </a:extLst>
          </p:cNvPr>
          <p:cNvSpPr txBox="1"/>
          <p:nvPr/>
        </p:nvSpPr>
        <p:spPr>
          <a:xfrm>
            <a:off x="2655568" y="4326337"/>
            <a:ext cx="8643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dirty="0">
                <a:solidFill>
                  <a:schemeClr val="bg1"/>
                </a:solidFill>
              </a:rPr>
              <a:t>1, 2, 3 !</a:t>
            </a:r>
          </a:p>
        </p:txBody>
      </p:sp>
    </p:spTree>
    <p:extLst>
      <p:ext uri="{BB962C8B-B14F-4D97-AF65-F5344CB8AC3E}">
        <p14:creationId xmlns:p14="http://schemas.microsoft.com/office/powerpoint/2010/main" val="392277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C41E32A-1F37-81C9-33D5-B1726408E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88" y="182025"/>
            <a:ext cx="1236939" cy="1599354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0CC90C96-11CA-6912-6402-106A788FD818}"/>
              </a:ext>
            </a:extLst>
          </p:cNvPr>
          <p:cNvSpPr txBox="1">
            <a:spLocks/>
          </p:cNvSpPr>
          <p:nvPr/>
        </p:nvSpPr>
        <p:spPr>
          <a:xfrm>
            <a:off x="2202944" y="75538"/>
            <a:ext cx="5453106" cy="1552536"/>
          </a:xfrm>
          <a:prstGeom prst="rect">
            <a:avLst/>
          </a:prstGeom>
          <a:effectLst>
            <a:outerShdw blurRad="139700" dist="50800" dir="5400000" algn="ctr" rotWithShape="0">
              <a:schemeClr val="accent5"/>
            </a:outerShdw>
          </a:effectLst>
        </p:spPr>
        <p:txBody>
          <a:bodyPr vert="horz" lIns="118169" tIns="59084" rIns="118169" bIns="59084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>
                <a:solidFill>
                  <a:srgbClr val="002060"/>
                </a:solidFill>
              </a:rPr>
              <a:t>10 STICKERS POUR UN FOOTBALL PLUS VERT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E3EA3F4-6081-B73C-AB82-ED06A7BD84BF}"/>
              </a:ext>
            </a:extLst>
          </p:cNvPr>
          <p:cNvSpPr txBox="1"/>
          <p:nvPr/>
        </p:nvSpPr>
        <p:spPr>
          <a:xfrm rot="16200000">
            <a:off x="7253671" y="10473278"/>
            <a:ext cx="4325656" cy="330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51" dirty="0">
                <a:solidFill>
                  <a:schemeClr val="bg1">
                    <a:lumMod val="65000"/>
                  </a:schemeClr>
                </a:solidFill>
              </a:rPr>
              <a:t>Ligue de Football des Pays de la Loire – RSO/2024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B806427C-87B3-0E47-7E4F-F49BB74D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8" y="-298796"/>
            <a:ext cx="238711" cy="59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8169" tIns="59084" rIns="118169" bIns="590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3108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9E34377-4456-3358-73F7-EE61FF07EEB3}"/>
              </a:ext>
            </a:extLst>
          </p:cNvPr>
          <p:cNvSpPr txBox="1"/>
          <p:nvPr/>
        </p:nvSpPr>
        <p:spPr>
          <a:xfrm>
            <a:off x="607989" y="2303852"/>
            <a:ext cx="8643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chemeClr val="bg1"/>
                </a:solidFill>
              </a:rPr>
              <a:t>A TROIS….</a:t>
            </a:r>
          </a:p>
          <a:p>
            <a:pPr algn="ctr"/>
            <a:r>
              <a:rPr lang="fr-FR" sz="4400" dirty="0">
                <a:solidFill>
                  <a:schemeClr val="bg1"/>
                </a:solidFill>
              </a:rPr>
              <a:t>TU ÉTEINDRAS LA LUMIÈRE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1B8A144A-F910-03D1-EACA-634CA6BC63E2}"/>
              </a:ext>
            </a:extLst>
          </p:cNvPr>
          <p:cNvSpPr/>
          <p:nvPr/>
        </p:nvSpPr>
        <p:spPr>
          <a:xfrm>
            <a:off x="738553" y="2174750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FFD097-6877-CF08-ADAA-043E14D23004}"/>
              </a:ext>
            </a:extLst>
          </p:cNvPr>
          <p:cNvSpPr/>
          <p:nvPr/>
        </p:nvSpPr>
        <p:spPr>
          <a:xfrm>
            <a:off x="999358" y="2442121"/>
            <a:ext cx="1962783" cy="18892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Penser à économiser l’eau !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214FC2E-75F2-4F09-2FB8-29C815AD3E74}"/>
              </a:ext>
            </a:extLst>
          </p:cNvPr>
          <p:cNvSpPr/>
          <p:nvPr/>
        </p:nvSpPr>
        <p:spPr>
          <a:xfrm>
            <a:off x="684477" y="7539714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A97D4B-B815-584D-76C9-2F86155C0B7D}"/>
              </a:ext>
            </a:extLst>
          </p:cNvPr>
          <p:cNvSpPr/>
          <p:nvPr/>
        </p:nvSpPr>
        <p:spPr>
          <a:xfrm>
            <a:off x="945282" y="7799627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Penser à éteindre la lumière !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86AF188-0E59-B083-FDEC-EF35B0125D9C}"/>
              </a:ext>
            </a:extLst>
          </p:cNvPr>
          <p:cNvSpPr/>
          <p:nvPr/>
        </p:nvSpPr>
        <p:spPr>
          <a:xfrm>
            <a:off x="3649217" y="2182208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9283843-3273-B14E-4D38-CD93D86DFA5F}"/>
              </a:ext>
            </a:extLst>
          </p:cNvPr>
          <p:cNvSpPr/>
          <p:nvPr/>
        </p:nvSpPr>
        <p:spPr>
          <a:xfrm>
            <a:off x="684477" y="4857232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C4F3CA-F900-E278-AF0F-4AB031EF701D}"/>
              </a:ext>
            </a:extLst>
          </p:cNvPr>
          <p:cNvSpPr/>
          <p:nvPr/>
        </p:nvSpPr>
        <p:spPr>
          <a:xfrm>
            <a:off x="945282" y="5152648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Penser à débrancher les prises !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C3994F3-63B2-A30B-F368-933760D9589C}"/>
              </a:ext>
            </a:extLst>
          </p:cNvPr>
          <p:cNvSpPr/>
          <p:nvPr/>
        </p:nvSpPr>
        <p:spPr>
          <a:xfrm>
            <a:off x="667277" y="10208719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0EAE-CE09-1665-1259-C09F413D496F}"/>
              </a:ext>
            </a:extLst>
          </p:cNvPr>
          <p:cNvSpPr/>
          <p:nvPr/>
        </p:nvSpPr>
        <p:spPr>
          <a:xfrm>
            <a:off x="928082" y="10497748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Penser à bien trier vos déchets !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001CF4-4563-4E4F-43DC-C74A2056C212}"/>
              </a:ext>
            </a:extLst>
          </p:cNvPr>
          <p:cNvSpPr/>
          <p:nvPr/>
        </p:nvSpPr>
        <p:spPr>
          <a:xfrm>
            <a:off x="3910022" y="2442121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douche, c’est 5 min, pas plus !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5DAAEF4A-507E-94A7-2E2E-C05242AAD73C}"/>
              </a:ext>
            </a:extLst>
          </p:cNvPr>
          <p:cNvSpPr/>
          <p:nvPr/>
        </p:nvSpPr>
        <p:spPr>
          <a:xfrm>
            <a:off x="6559881" y="2174750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8" name="Graphique 27" descr="Lumières allumées avec un remplissage uni">
            <a:extLst>
              <a:ext uri="{FF2B5EF4-FFF2-40B4-BE49-F238E27FC236}">
                <a16:creationId xmlns:a16="http://schemas.microsoft.com/office/drawing/2014/main" id="{A94E650D-A64A-6A7D-2C62-FD3320189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68673" y="8179522"/>
            <a:ext cx="1116000" cy="1116000"/>
          </a:xfrm>
          <a:prstGeom prst="rect">
            <a:avLst/>
          </a:prstGeom>
        </p:spPr>
      </p:pic>
      <p:pic>
        <p:nvPicPr>
          <p:cNvPr id="30" name="Graphique 29" descr="Lavage des mains avec un remplissage uni">
            <a:extLst>
              <a:ext uri="{FF2B5EF4-FFF2-40B4-BE49-F238E27FC236}">
                <a16:creationId xmlns:a16="http://schemas.microsoft.com/office/drawing/2014/main" id="{A6D95C60-EFFB-118B-21DB-3488F1DDA4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1473" y="2855394"/>
            <a:ext cx="1116000" cy="1116000"/>
          </a:xfrm>
          <a:prstGeom prst="rect">
            <a:avLst/>
          </a:prstGeom>
        </p:spPr>
      </p:pic>
      <p:pic>
        <p:nvPicPr>
          <p:cNvPr id="32" name="Graphique 31" descr="Douche avec un remplissage uni">
            <a:extLst>
              <a:ext uri="{FF2B5EF4-FFF2-40B4-BE49-F238E27FC236}">
                <a16:creationId xmlns:a16="http://schemas.microsoft.com/office/drawing/2014/main" id="{D5BCABE3-7C82-261D-1673-8F395A0498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38138" y="2764359"/>
            <a:ext cx="1116000" cy="1116000"/>
          </a:xfrm>
          <a:prstGeom prst="rect">
            <a:avLst/>
          </a:prstGeom>
        </p:spPr>
      </p:pic>
      <p:pic>
        <p:nvPicPr>
          <p:cNvPr id="34" name="Graphique 33" descr="Recyclage avec un remplissage uni">
            <a:extLst>
              <a:ext uri="{FF2B5EF4-FFF2-40B4-BE49-F238E27FC236}">
                <a16:creationId xmlns:a16="http://schemas.microsoft.com/office/drawing/2014/main" id="{C8C0711C-5B42-A1BD-6D48-A224953C56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68673" y="10855265"/>
            <a:ext cx="1116000" cy="1116000"/>
          </a:xfrm>
          <a:prstGeom prst="rect">
            <a:avLst/>
          </a:prstGeom>
        </p:spPr>
      </p:pic>
      <p:pic>
        <p:nvPicPr>
          <p:cNvPr id="36" name="Graphique 35" descr="Puissance avec un remplissage uni">
            <a:extLst>
              <a:ext uri="{FF2B5EF4-FFF2-40B4-BE49-F238E27FC236}">
                <a16:creationId xmlns:a16="http://schemas.microsoft.com/office/drawing/2014/main" id="{22FB14E2-4D15-0EEB-EFD0-B1298576A76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68673" y="5575789"/>
            <a:ext cx="1116000" cy="1116000"/>
          </a:xfrm>
          <a:prstGeom prst="rect">
            <a:avLst/>
          </a:prstGeom>
        </p:spPr>
      </p:pic>
      <p:pic>
        <p:nvPicPr>
          <p:cNvPr id="7" name="Graphique 6" descr="Empreinte digitale avec un remplissage uni">
            <a:extLst>
              <a:ext uri="{FF2B5EF4-FFF2-40B4-BE49-F238E27FC236}">
                <a16:creationId xmlns:a16="http://schemas.microsoft.com/office/drawing/2014/main" id="{5542C59C-89E8-504D-CCED-6C853FB3D8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244077" y="2874844"/>
            <a:ext cx="1116000" cy="1116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7AECE76-810F-47BF-12EC-D33DB869AE11}"/>
              </a:ext>
            </a:extLst>
          </p:cNvPr>
          <p:cNvSpPr/>
          <p:nvPr/>
        </p:nvSpPr>
        <p:spPr>
          <a:xfrm>
            <a:off x="6820686" y="2434663"/>
            <a:ext cx="1962783" cy="18892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Penser à économiser l’eau !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3F420ED-AAE8-7DA9-A29B-6A552DC05C55}"/>
              </a:ext>
            </a:extLst>
          </p:cNvPr>
          <p:cNvSpPr/>
          <p:nvPr/>
        </p:nvSpPr>
        <p:spPr>
          <a:xfrm>
            <a:off x="3649217" y="7539484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CE751C-999B-6ED3-7524-27D3EF1B0BC2}"/>
              </a:ext>
            </a:extLst>
          </p:cNvPr>
          <p:cNvSpPr/>
          <p:nvPr/>
        </p:nvSpPr>
        <p:spPr>
          <a:xfrm>
            <a:off x="3910022" y="7799397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Soyez brillant, éteignez la lumière</a:t>
            </a:r>
          </a:p>
        </p:txBody>
      </p:sp>
      <p:pic>
        <p:nvPicPr>
          <p:cNvPr id="29" name="Graphique 28" descr="Ampoule et engrenage avec un remplissage uni">
            <a:extLst>
              <a:ext uri="{FF2B5EF4-FFF2-40B4-BE49-F238E27FC236}">
                <a16:creationId xmlns:a16="http://schemas.microsoft.com/office/drawing/2014/main" id="{DF1BC9FC-D298-4C3F-97F1-14F30E235FF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371497" y="8179522"/>
            <a:ext cx="1116000" cy="1116000"/>
          </a:xfrm>
          <a:prstGeom prst="rect">
            <a:avLst/>
          </a:prstGeom>
        </p:spPr>
      </p:pic>
      <p:sp>
        <p:nvSpPr>
          <p:cNvPr id="31" name="Ellipse 30">
            <a:extLst>
              <a:ext uri="{FF2B5EF4-FFF2-40B4-BE49-F238E27FC236}">
                <a16:creationId xmlns:a16="http://schemas.microsoft.com/office/drawing/2014/main" id="{AADB00B2-09EB-3B40-F1D8-E960132F23A0}"/>
              </a:ext>
            </a:extLst>
          </p:cNvPr>
          <p:cNvSpPr/>
          <p:nvPr/>
        </p:nvSpPr>
        <p:spPr>
          <a:xfrm>
            <a:off x="3649217" y="4851213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2B19F07-70F7-B83B-B9D3-05981E07238C}"/>
              </a:ext>
            </a:extLst>
          </p:cNvPr>
          <p:cNvSpPr/>
          <p:nvPr/>
        </p:nvSpPr>
        <p:spPr>
          <a:xfrm>
            <a:off x="3910022" y="5146629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8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laisse le vestiaire </a:t>
            </a:r>
            <a:r>
              <a:rPr lang="fr-FR" sz="8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propore</a:t>
            </a:r>
            <a:r>
              <a:rPr lang="fr-FR" sz="8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sortant</a:t>
            </a:r>
          </a:p>
        </p:txBody>
      </p:sp>
      <p:pic>
        <p:nvPicPr>
          <p:cNvPr id="41" name="Graphique 40" descr="Serpillière et seau avec un remplissage uni">
            <a:extLst>
              <a:ext uri="{FF2B5EF4-FFF2-40B4-BE49-F238E27FC236}">
                <a16:creationId xmlns:a16="http://schemas.microsoft.com/office/drawing/2014/main" id="{4A117AB7-E7F1-6F79-70E4-4B7216332E3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371497" y="5575789"/>
            <a:ext cx="1116000" cy="111600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9DDD0D1-1AF8-03AD-56EC-CE74BA6FAD0B}"/>
              </a:ext>
            </a:extLst>
          </p:cNvPr>
          <p:cNvSpPr/>
          <p:nvPr/>
        </p:nvSpPr>
        <p:spPr>
          <a:xfrm>
            <a:off x="4438138" y="5900713"/>
            <a:ext cx="572908" cy="773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Graphique 38" descr="Ordures avec un remplissage uni">
            <a:extLst>
              <a:ext uri="{FF2B5EF4-FFF2-40B4-BE49-F238E27FC236}">
                <a16:creationId xmlns:a16="http://schemas.microsoft.com/office/drawing/2014/main" id="{1F7B943B-AA7A-E511-49EA-173862B1BCB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346012" y="5943196"/>
            <a:ext cx="757160" cy="757160"/>
          </a:xfrm>
          <a:prstGeom prst="rect">
            <a:avLst/>
          </a:prstGeom>
        </p:spPr>
      </p:pic>
      <p:sp>
        <p:nvSpPr>
          <p:cNvPr id="43" name="Ellipse 42">
            <a:extLst>
              <a:ext uri="{FF2B5EF4-FFF2-40B4-BE49-F238E27FC236}">
                <a16:creationId xmlns:a16="http://schemas.microsoft.com/office/drawing/2014/main" id="{82B2F336-385E-A999-3EE3-D339B516DE67}"/>
              </a:ext>
            </a:extLst>
          </p:cNvPr>
          <p:cNvSpPr/>
          <p:nvPr/>
        </p:nvSpPr>
        <p:spPr>
          <a:xfrm>
            <a:off x="3649217" y="10208489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A85AC96-02C8-0173-068E-2B48817FDD05}"/>
              </a:ext>
            </a:extLst>
          </p:cNvPr>
          <p:cNvSpPr/>
          <p:nvPr/>
        </p:nvSpPr>
        <p:spPr>
          <a:xfrm>
            <a:off x="3910022" y="10497518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J’éteins mon mégot et je le mets à la poubelle</a:t>
            </a: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C18508B3-CFFE-33B3-1B2A-03D94B900C89}"/>
              </a:ext>
            </a:extLst>
          </p:cNvPr>
          <p:cNvSpPr/>
          <p:nvPr/>
        </p:nvSpPr>
        <p:spPr>
          <a:xfrm>
            <a:off x="6575406" y="10208489"/>
            <a:ext cx="2484394" cy="24090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4186E24-C43F-C6D0-3834-B36FEB622593}"/>
              </a:ext>
            </a:extLst>
          </p:cNvPr>
          <p:cNvSpPr/>
          <p:nvPr/>
        </p:nvSpPr>
        <p:spPr>
          <a:xfrm>
            <a:off x="6836211" y="10497518"/>
            <a:ext cx="1962783" cy="1889266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>
                <a:gd name="adj" fmla="val 9751197"/>
              </a:avLst>
            </a:prstTxWarp>
            <a:spAutoFit/>
          </a:bodyPr>
          <a:lstStyle/>
          <a:p>
            <a:pPr algn="ctr"/>
            <a:r>
              <a:rPr lang="fr-FR" sz="5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ne fume pas aux abords du terrain !</a:t>
            </a:r>
          </a:p>
        </p:txBody>
      </p:sp>
      <p:pic>
        <p:nvPicPr>
          <p:cNvPr id="50" name="Graphique 49" descr="Interdiction de fumer avec un remplissage uni">
            <a:extLst>
              <a:ext uri="{FF2B5EF4-FFF2-40B4-BE49-F238E27FC236}">
                <a16:creationId xmlns:a16="http://schemas.microsoft.com/office/drawing/2014/main" id="{6EDC42D7-D26C-D089-DFB9-A6890BB1DEE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346012" y="10942177"/>
            <a:ext cx="1116000" cy="1116000"/>
          </a:xfrm>
          <a:prstGeom prst="rect">
            <a:avLst/>
          </a:prstGeom>
        </p:spPr>
      </p:pic>
      <p:pic>
        <p:nvPicPr>
          <p:cNvPr id="47" name="Graphique 46" descr="Interdiction de fumer avec un remplissage uni">
            <a:extLst>
              <a:ext uri="{FF2B5EF4-FFF2-40B4-BE49-F238E27FC236}">
                <a16:creationId xmlns:a16="http://schemas.microsoft.com/office/drawing/2014/main" id="{86A22034-0DE4-616D-8FEE-EF7E45208D1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44077" y="10858474"/>
            <a:ext cx="1116000" cy="11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6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logo, Marque, Police&#10;&#10;Description générée automatiquement">
            <a:extLst>
              <a:ext uri="{FF2B5EF4-FFF2-40B4-BE49-F238E27FC236}">
                <a16:creationId xmlns:a16="http://schemas.microsoft.com/office/drawing/2014/main" id="{C8298552-CCA1-BF68-61B3-FA304D314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80" y="354994"/>
            <a:ext cx="1677847" cy="2159605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524EE0A-4D01-0AB1-15DF-7A7451226B64}"/>
              </a:ext>
            </a:extLst>
          </p:cNvPr>
          <p:cNvSpPr/>
          <p:nvPr/>
        </p:nvSpPr>
        <p:spPr>
          <a:xfrm>
            <a:off x="2163853" y="4313601"/>
            <a:ext cx="5750245" cy="16214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102" dirty="0">
                <a:solidFill>
                  <a:schemeClr val="tx1"/>
                </a:solidFill>
              </a:rPr>
              <a:t>A vous de jouer 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509C6DD-0640-67D6-49F4-9EB17128ADB0}"/>
              </a:ext>
            </a:extLst>
          </p:cNvPr>
          <p:cNvSpPr txBox="1"/>
          <p:nvPr/>
        </p:nvSpPr>
        <p:spPr>
          <a:xfrm>
            <a:off x="577110" y="7941847"/>
            <a:ext cx="8446979" cy="327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102" b="1" dirty="0">
                <a:solidFill>
                  <a:srgbClr val="00B0F0"/>
                </a:solidFill>
              </a:rPr>
              <a:t>Pour toutes questions relatives,</a:t>
            </a:r>
          </a:p>
          <a:p>
            <a:pPr algn="ctr"/>
            <a:r>
              <a:rPr lang="fr-FR" sz="3102" b="1" dirty="0">
                <a:solidFill>
                  <a:srgbClr val="00B0F0"/>
                </a:solidFill>
              </a:rPr>
              <a:t>contacter Aurélie LONGEPE</a:t>
            </a:r>
          </a:p>
          <a:p>
            <a:pPr algn="ctr"/>
            <a:r>
              <a:rPr lang="fr-FR" sz="2585" b="1" dirty="0">
                <a:solidFill>
                  <a:srgbClr val="00B0F0"/>
                </a:solidFill>
              </a:rPr>
              <a:t>Service RSO (Responsabilité Sociétale et Environnementale)</a:t>
            </a:r>
          </a:p>
          <a:p>
            <a:pPr algn="ctr"/>
            <a:endParaRPr lang="fr-FR" sz="2585" b="1" dirty="0">
              <a:solidFill>
                <a:srgbClr val="00B0F0"/>
              </a:solidFill>
            </a:endParaRPr>
          </a:p>
          <a:p>
            <a:pPr algn="ctr"/>
            <a:endParaRPr lang="fr-FR" sz="2585" b="1" dirty="0">
              <a:solidFill>
                <a:srgbClr val="00B0F0"/>
              </a:solidFill>
            </a:endParaRPr>
          </a:p>
          <a:p>
            <a:pPr algn="ctr"/>
            <a:r>
              <a:rPr lang="fr-FR" sz="2585" b="1" dirty="0">
                <a:solidFill>
                  <a:srgbClr val="00B0F0"/>
                </a:solidFill>
              </a:rPr>
              <a:t>Ligue de Football des Pays de la Loire</a:t>
            </a:r>
          </a:p>
          <a:p>
            <a:pPr algn="ctr"/>
            <a:r>
              <a:rPr lang="fr-FR" sz="2068" dirty="0">
                <a:solidFill>
                  <a:srgbClr val="00B0F0"/>
                </a:solidFill>
              </a:rPr>
              <a:t>172 boulevard des Pas Enchantés 44230 SAINT SEBASTIEN SUR LOIRE</a:t>
            </a:r>
          </a:p>
          <a:p>
            <a:pPr algn="ctr"/>
            <a:r>
              <a:rPr lang="fr-FR" sz="2068" dirty="0">
                <a:solidFill>
                  <a:srgbClr val="00B0F0"/>
                </a:solidFill>
              </a:rPr>
              <a:t>Tél : 02 40 80 70 77 – alongepe@lfpl.fff.fr</a:t>
            </a:r>
          </a:p>
        </p:txBody>
      </p:sp>
      <p:pic>
        <p:nvPicPr>
          <p:cNvPr id="9" name="Graphique 8" descr="Document contour">
            <a:extLst>
              <a:ext uri="{FF2B5EF4-FFF2-40B4-BE49-F238E27FC236}">
                <a16:creationId xmlns:a16="http://schemas.microsoft.com/office/drawing/2014/main" id="{3C6B00CA-0938-0ACB-E222-7DE671AEF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702376">
            <a:off x="381403" y="3175146"/>
            <a:ext cx="1634644" cy="1634644"/>
          </a:xfrm>
          <a:prstGeom prst="rect">
            <a:avLst/>
          </a:prstGeom>
        </p:spPr>
      </p:pic>
      <p:pic>
        <p:nvPicPr>
          <p:cNvPr id="11" name="Graphique 10" descr="Poignée de main contour">
            <a:extLst>
              <a:ext uri="{FF2B5EF4-FFF2-40B4-BE49-F238E27FC236}">
                <a16:creationId xmlns:a16="http://schemas.microsoft.com/office/drawing/2014/main" id="{B761018D-4878-948A-153F-A601EE4D24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50048" y="6118698"/>
            <a:ext cx="1639540" cy="163954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3BB3455-60B7-2A11-743D-F16F2A10CC28}"/>
              </a:ext>
            </a:extLst>
          </p:cNvPr>
          <p:cNvSpPr txBox="1"/>
          <p:nvPr/>
        </p:nvSpPr>
        <p:spPr>
          <a:xfrm>
            <a:off x="0" y="11623431"/>
            <a:ext cx="960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Ensemble, soyons 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R E T S, soyons F O </a:t>
            </a:r>
            <a:r>
              <a:rPr lang="fr-F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PLAISIR – RESPECT – ENGAGEMENT – TOLERANCE - SOLIDARITE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27F2CB88-4CBB-AF2E-9F80-6C93ECB8F49F}"/>
              </a:ext>
            </a:extLst>
          </p:cNvPr>
          <p:cNvSpPr txBox="1">
            <a:spLocks/>
          </p:cNvSpPr>
          <p:nvPr/>
        </p:nvSpPr>
        <p:spPr>
          <a:xfrm>
            <a:off x="1800140" y="181831"/>
            <a:ext cx="7384869" cy="26364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chemeClr val="bg1"/>
                </a:solidFill>
              </a:rPr>
              <a:t>KIT D’AFFICHES EN FAVEUR DE L’ENVIRONNEMENT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959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976</TotalTime>
  <Words>483</Words>
  <Application>Microsoft Office PowerPoint</Application>
  <PresentationFormat>A3 (297 x 420 mm)</PresentationFormat>
  <Paragraphs>71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Aptos</vt:lpstr>
      <vt:lpstr>Aptos ExtraBold</vt:lpstr>
      <vt:lpstr>Arial</vt:lpstr>
      <vt:lpstr>Calibri</vt:lpstr>
      <vt:lpstr>Calibri Light</vt:lpstr>
      <vt:lpstr>Thème Office</vt:lpstr>
      <vt:lpstr>KIT D’AFFICHES EN FAVEUR DE L’ENVIRONNEMENT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 DE CHARTES DES BONS COMPORTEMENTS POUR LES CLUBS LFPL</dc:title>
  <dc:creator>LONGEPE Aurélie</dc:creator>
  <cp:lastModifiedBy>LONGEPE Aurélie</cp:lastModifiedBy>
  <cp:revision>8</cp:revision>
  <cp:lastPrinted>2024-05-30T09:10:16Z</cp:lastPrinted>
  <dcterms:created xsi:type="dcterms:W3CDTF">2024-05-03T07:19:13Z</dcterms:created>
  <dcterms:modified xsi:type="dcterms:W3CDTF">2024-08-14T12:49:59Z</dcterms:modified>
</cp:coreProperties>
</file>